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56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A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0ABE0-F208-B023-9DE1-09BDC1E8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19713F-F582-8CBF-0A03-B8DB657FA1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90487A-B7C7-58DE-12A7-51BBEA110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7256D-3789-477F-B872-8604B5765FD1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87DC4-9703-30B4-67F8-F0B0BA206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64F177-639F-4706-9684-A0ADF6346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C223-D484-4A7D-A158-DACD6419E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155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DD2FD-8154-ED2A-5115-49BF40F25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1C7187-B89C-6085-731C-629E402F5D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6547F-F139-D93B-2A46-3984B0DA6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7256D-3789-477F-B872-8604B5765FD1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85A0BF-0B80-9F89-09C1-3B9114184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CA687-7DFA-20C8-75B2-6C5632F44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C223-D484-4A7D-A158-DACD6419E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582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1265E8-C4CF-C054-9683-6A225F38E7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457893-86A0-9EF4-88A6-A59B60B6D1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98C1B6-5C7E-E868-A8C4-7D650C994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7256D-3789-477F-B872-8604B5765FD1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AF696-5C95-FD6A-D7DF-E8114F4C2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1AB1E9-1104-5BA3-C4C2-A857C193C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C223-D484-4A7D-A158-DACD6419E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68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47675-3701-246C-FB0C-30CF61C36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BD5C1-37DF-CD16-2A2B-1279F13AE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8C5A2-8CF2-5CF0-5CBD-C089633C3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7256D-3789-477F-B872-8604B5765FD1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F765E-3D3C-1E23-0D80-B47C72F6F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A8D57-8AF3-C889-0A6E-2A983B1D9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C223-D484-4A7D-A158-DACD6419E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948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C6ACF-2740-A946-B1BA-A6F1422F9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5743F-DCF0-C78C-B299-D2468C879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3FD47-4742-ED25-F96E-F01D0C42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7256D-3789-477F-B872-8604B5765FD1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55337-B9AA-2B09-EDDD-E69C089DC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DC19B-31BC-48B3-5731-A3E550B48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C223-D484-4A7D-A158-DACD6419E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73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06CD5-0FB8-95E4-A99F-37A3294C2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C6B34-9DEE-4124-14C3-6D9D4DEC23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3884D2-168A-5FA4-9E9F-8DEABCF14C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25A254-43E8-D36E-D610-697CE9D7D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7256D-3789-477F-B872-8604B5765FD1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7459D6-DE7B-1685-2E9A-AF3011F22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3D54D9-ABDB-7264-7EC2-0E490D9D1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C223-D484-4A7D-A158-DACD6419E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59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0DBDC-D9CE-3F23-FFE9-FE9E3B81A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D5ABA-54AF-8F31-7DFB-873D67446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71179A-251F-AE9F-36AB-5A9859C0E7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9B917B-3F4F-EF90-856C-E5239F1B6C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18A0C7-C3D8-A744-7704-1FA40DF3B7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20ADF0-9096-810A-DF1B-8FADD2A5D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7256D-3789-477F-B872-8604B5765FD1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FC61F3-7BE4-FA98-624D-D2F2C2EAA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022326-1BE8-6B6D-2F68-215E7962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C223-D484-4A7D-A158-DACD6419E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78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D2BFF-445C-8747-CDFD-53A08EFFF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81B808-32F7-9FBA-6A5F-6CDB586AF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7256D-3789-477F-B872-8604B5765FD1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132D0F-060A-92BE-E6E2-47B9E69EC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8A255-AA8B-2488-B421-EC103BFE2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C223-D484-4A7D-A158-DACD6419E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1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59B8F8-A1F6-E400-A4FD-A7E57DBAF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7256D-3789-477F-B872-8604B5765FD1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BD2371-DF41-4D46-5477-8CC7CFDBA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6F2743-4FB7-0607-337C-ECDA5AC49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C223-D484-4A7D-A158-DACD6419E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73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A416D-E447-FF2C-919D-6D2956ECA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69A77-22CF-B750-18C8-81EA3CC8D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9D910B-9559-C92B-D177-BED606B8D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567D5E-20B5-29FC-4966-ABC3E299B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7256D-3789-477F-B872-8604B5765FD1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FE0652-4B9A-AEEF-5BF8-0636819A7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78767D-E277-B916-3E37-E82A2ED8C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C223-D484-4A7D-A158-DACD6419E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157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525E5-6D23-21ED-7947-5BAC74778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EB5D8B-00C6-61C0-F356-4CA41E3256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99DEA9-6403-9394-9366-CEC15F030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3DD285-5A46-28D1-F126-244540B3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7256D-3789-477F-B872-8604B5765FD1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078339-A2D6-8F1E-B86A-CA4FCD2D3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A25BA7-15D0-4EE4-A445-59F0380E1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C223-D484-4A7D-A158-DACD6419E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88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B7473A-D7B5-9E5C-1E7D-D575FB09C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37162-5F01-F85B-7F21-663BA3C1A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DA6F2-629E-8EA6-F799-1855CE05A2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7256D-3789-477F-B872-8604B5765FD1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4A7032-44AB-0431-B8E4-42B6445CFB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1C561-EE58-36DE-03A0-5E34B61CA4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AC223-D484-4A7D-A158-DACD6419E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8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CD11B8-6159-D060-A735-FFE7788105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68" y="2445247"/>
            <a:ext cx="2624113" cy="269540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DC9AB3C-2572-B448-87CA-7C832120CC1B}"/>
              </a:ext>
            </a:extLst>
          </p:cNvPr>
          <p:cNvSpPr/>
          <p:nvPr/>
        </p:nvSpPr>
        <p:spPr>
          <a:xfrm>
            <a:off x="1269966" y="250425"/>
            <a:ext cx="9902071" cy="175432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محاضـــــــــــــــــــرة بعنـــــــــــــــــــــوان </a:t>
            </a:r>
          </a:p>
          <a:p>
            <a:pPr algn="ctr"/>
            <a:r>
              <a:rPr lang="ar-BH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"التعريف بوحدة الخدمات التكنولوجية </a:t>
            </a:r>
            <a:r>
              <a:rPr lang="ar-BH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باكلية</a:t>
            </a:r>
            <a:r>
              <a:rPr lang="ar-BH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"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ADB14D-E514-AB6C-F488-20F6117E5138}"/>
              </a:ext>
            </a:extLst>
          </p:cNvPr>
          <p:cNvSpPr/>
          <p:nvPr/>
        </p:nvSpPr>
        <p:spPr>
          <a:xfrm>
            <a:off x="3447131" y="3078551"/>
            <a:ext cx="7724906" cy="2062103"/>
          </a:xfrm>
          <a:prstGeom prst="rect">
            <a:avLst/>
          </a:prstGeom>
          <a:noFill/>
          <a:ln>
            <a:solidFill>
              <a:srgbClr val="C8C6BD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مـــــــــــــدير الوحـــــــــــــدة </a:t>
            </a:r>
          </a:p>
          <a:p>
            <a:pPr algn="ctr"/>
            <a:r>
              <a:rPr lang="ar-EG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الأست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ـــــــــ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اذ 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ال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دكت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ـــــــــــ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ور</a:t>
            </a:r>
          </a:p>
          <a:p>
            <a:pPr algn="ctr"/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     مصطفى أحمد عبد الوهاب السباعي</a:t>
            </a:r>
          </a:p>
          <a:p>
            <a:pPr algn="ctr"/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 أستاذ كرة اليد بقسم المناهج وتدريس التربية الرياضية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3013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4E8D78C-3A5C-45DA-6E38-D7F48036B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255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18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C2CD09-5D44-1922-DC6C-A6E0B6A038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93" b="11161"/>
          <a:stretch/>
        </p:blipFill>
        <p:spPr>
          <a:xfrm>
            <a:off x="0" y="349320"/>
            <a:ext cx="12192000" cy="574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835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3197AE-7BC2-9F76-45B5-AE37513F72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94" b="6966"/>
          <a:stretch/>
        </p:blipFill>
        <p:spPr>
          <a:xfrm>
            <a:off x="0" y="308225"/>
            <a:ext cx="12192000" cy="607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91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153DEE-73FB-DE75-D2D7-800F9C3043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94" r="1658" b="6366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31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522BFA-1D83-1430-8D3D-DBECF9DA03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94" b="6367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51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51E668-CED3-65D4-182D-1690E1D0C6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93" b="6967"/>
          <a:stretch/>
        </p:blipFill>
        <p:spPr>
          <a:xfrm>
            <a:off x="0" y="71919"/>
            <a:ext cx="12192000" cy="678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135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E56F4C-9EA8-F120-3746-D34CB85454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44" b="69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15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ACBDC-F56B-859A-D1F4-973B759936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43" b="69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196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B9C2A3-72E5-6FD7-84FE-BBF76B91F4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44" b="69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12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شكرا لحسن استماعكم">
            <a:extLst>
              <a:ext uri="{FF2B5EF4-FFF2-40B4-BE49-F238E27FC236}">
                <a16:creationId xmlns:a16="http://schemas.microsoft.com/office/drawing/2014/main" id="{AB87FC2C-8A73-BD10-C466-4798DAAC2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13" y="800955"/>
            <a:ext cx="7643973" cy="4691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242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3D4DCF-3051-9F7C-871D-FC9094348B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88" t="35805" r="27781" b="13558"/>
          <a:stretch/>
        </p:blipFill>
        <p:spPr>
          <a:xfrm>
            <a:off x="1020606" y="231634"/>
            <a:ext cx="9705613" cy="639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25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F4416D-09EF-A983-6277-F5E6A2A49C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79" t="26148" r="60562" b="27942"/>
          <a:stretch/>
        </p:blipFill>
        <p:spPr>
          <a:xfrm>
            <a:off x="164387" y="0"/>
            <a:ext cx="116817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1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76B3AD-4ABD-1688-7778-4D5DDB126A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764" t="26667" r="36376" b="26142"/>
          <a:stretch/>
        </p:blipFill>
        <p:spPr>
          <a:xfrm>
            <a:off x="1613043" y="416714"/>
            <a:ext cx="7890553" cy="622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119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B3E4DD-16E5-CDBF-64CA-D29872F5F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62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20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C26A840-3514-4B0E-E3C2-CFA0B82270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67" t="29513" r="35534" b="18951"/>
          <a:stretch/>
        </p:blipFill>
        <p:spPr>
          <a:xfrm>
            <a:off x="616449" y="205848"/>
            <a:ext cx="10356351" cy="60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648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C26A840-3514-4B0E-E3C2-CFA0B82270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67" t="29513" r="35534" b="64928"/>
          <a:stretch/>
        </p:blipFill>
        <p:spPr>
          <a:xfrm>
            <a:off x="616449" y="205848"/>
            <a:ext cx="10356351" cy="6571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18F34AA-1E8A-B001-8E8C-3E68B1286B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522" t="21666" r="32451" b="11614"/>
          <a:stretch/>
        </p:blipFill>
        <p:spPr bwMode="auto">
          <a:xfrm>
            <a:off x="1613043" y="1007110"/>
            <a:ext cx="8733033" cy="55478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91869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C26A840-3514-4B0E-E3C2-CFA0B82270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67" t="29513" r="35534" b="64928"/>
          <a:stretch/>
        </p:blipFill>
        <p:spPr>
          <a:xfrm>
            <a:off x="616449" y="205848"/>
            <a:ext cx="10356351" cy="6571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488F90-1077-E68A-90E5-E3A604D04B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972" t="27116" r="32163" b="6816"/>
          <a:stretch/>
        </p:blipFill>
        <p:spPr>
          <a:xfrm>
            <a:off x="1315092" y="934948"/>
            <a:ext cx="9472773" cy="571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19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36C86D-E125-83C0-561F-A8366D2285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43" r="1658" b="8016"/>
          <a:stretch/>
        </p:blipFill>
        <p:spPr>
          <a:xfrm>
            <a:off x="0" y="339047"/>
            <a:ext cx="11989942" cy="596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71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33</Words>
  <Application>Microsoft Office PowerPoint</Application>
  <PresentationFormat>Widescreen</PresentationFormat>
  <Paragraphs>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Segoe UI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mostafa sebaee</dc:creator>
  <cp:lastModifiedBy>mostafa sebaee</cp:lastModifiedBy>
  <cp:revision>7</cp:revision>
  <dcterms:created xsi:type="dcterms:W3CDTF">2023-10-09T21:38:32Z</dcterms:created>
  <dcterms:modified xsi:type="dcterms:W3CDTF">2023-10-09T23:09:20Z</dcterms:modified>
</cp:coreProperties>
</file>