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85800"/>
            <a:ext cx="7772400" cy="4800600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</a:pPr>
            <a:r>
              <a:rPr lang="en-US" sz="2700" b="1" dirty="0">
                <a:latin typeface="Simplified Arabic"/>
                <a:ea typeface="Calibri"/>
                <a:cs typeface="Arial"/>
              </a:rPr>
              <a:t> </a:t>
            </a:r>
            <a:r>
              <a:rPr lang="ar-EG" sz="2700" b="1" dirty="0">
                <a:latin typeface="Simplified Arabic"/>
                <a:ea typeface="Calibri"/>
                <a:cs typeface="Arial"/>
              </a:rPr>
              <a:t>مشروع تنظيم سير الطلبة داخل الجامعة : دراسة </a:t>
            </a:r>
            <a:r>
              <a:rPr lang="ar-EG" sz="2700" b="1" dirty="0" smtClean="0">
                <a:latin typeface="Simplified Arabic"/>
                <a:ea typeface="Calibri"/>
                <a:cs typeface="Arial"/>
              </a:rPr>
              <a:t>تجريبية</a:t>
            </a:r>
            <a:r>
              <a:rPr lang="en-US" sz="2700" b="1" dirty="0" smtClean="0">
                <a:latin typeface="Simplified Arabic"/>
                <a:ea typeface="Calibri"/>
                <a:cs typeface="Arial"/>
              </a:rPr>
              <a:t/>
            </a:r>
            <a:br>
              <a:rPr lang="en-US" sz="2700" b="1" dirty="0" smtClean="0">
                <a:latin typeface="Simplified Arabic"/>
                <a:ea typeface="Calibri"/>
                <a:cs typeface="Arial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إعداد</a:t>
            </a:r>
            <a: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  <a:t/>
            </a:r>
            <a:b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  <a:t>رحاب حسن سليم</a:t>
            </a:r>
            <a:b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  <a:t>الفرقة الثانية- كلية التربية الرياضية- جامعة </a:t>
            </a: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أسيوط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تحت إشراف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ا.د. صالح محمد صالح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وكيل الكلية لشئون البيئة وخدمة المجتمع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ا.د. رجب كامل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أستاذ الإصابات الرياضية وعضو لجنة خدمة المجتمع وتنمية البيئة بالكلية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  <a:t>(2016-2017)</a:t>
            </a:r>
            <a:br>
              <a:rPr lang="ar-EG" sz="2700" dirty="0" smtClean="0">
                <a:latin typeface="Simplified Arabic" pitchFamily="18" charset="-78"/>
                <a:ea typeface="Calibri"/>
                <a:cs typeface="Simplified Arabic" pitchFamily="18" charset="-78"/>
              </a:rPr>
            </a:br>
            <a: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  <a:t/>
            </a:r>
            <a:br>
              <a:rPr lang="ar-EG" sz="2700" dirty="0">
                <a:latin typeface="Simplified Arabic" pitchFamily="18" charset="-78"/>
                <a:ea typeface="Calibri"/>
                <a:cs typeface="Simplified Arabic" pitchFamily="18" charset="-78"/>
              </a:rPr>
            </a:br>
            <a:endParaRPr lang="ar-EG" sz="27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126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ar-EG" sz="2800" dirty="0">
                <a:latin typeface="Simplified Arabic" pitchFamily="18" charset="-78"/>
                <a:cs typeface="Simplified Arabic" pitchFamily="18" charset="-78"/>
              </a:rPr>
              <a:t>تنبع مشكلة الدراسة من عدم وجود آلية لتنظيم سير الطلبة بشكل </a:t>
            </a:r>
            <a:r>
              <a:rPr lang="ar-EG" sz="2800" dirty="0" smtClean="0">
                <a:latin typeface="Simplified Arabic" pitchFamily="18" charset="-78"/>
                <a:cs typeface="Simplified Arabic" pitchFamily="18" charset="-78"/>
              </a:rPr>
              <a:t>خاص، </a:t>
            </a:r>
            <a:r>
              <a:rPr lang="ar-EG" sz="2800" dirty="0">
                <a:latin typeface="Simplified Arabic" pitchFamily="18" charset="-78"/>
                <a:cs typeface="Simplified Arabic" pitchFamily="18" charset="-78"/>
              </a:rPr>
              <a:t>وتنظيم الحركة المرورية بشكل عام داخل الحرم الجامعى ، ففى ظل تنامى المبانى داخل الجامعة بكل أطرفها يجد بعض الطلبة صعوبة فى السير بين السيارات ووسائل النقل داخل الجامعة ، لا سيما طلاب الفرقة الأولى الذين لا يعرفون تفاصيل السير داخل الجامعة , ومن هنا تأتى أهمية الدراسة.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مشكلة الدراسة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172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EG" dirty="0">
                <a:latin typeface="Simplified Arabic" pitchFamily="18" charset="-78"/>
                <a:cs typeface="Simplified Arabic" pitchFamily="18" charset="-78"/>
              </a:rPr>
              <a:t>تنبع أهمية الدراسة من:</a:t>
            </a:r>
          </a:p>
          <a:p>
            <a:pPr marL="0" indent="0" algn="r">
              <a:buNone/>
            </a:pPr>
            <a:r>
              <a:rPr lang="ar-EG" dirty="0">
                <a:latin typeface="Simplified Arabic" pitchFamily="18" charset="-78"/>
                <a:cs typeface="Simplified Arabic" pitchFamily="18" charset="-78"/>
              </a:rPr>
              <a:t>(1)  حداثة الموضوع وعدم دراسته مسبقاً.</a:t>
            </a:r>
          </a:p>
          <a:p>
            <a:pPr marL="0" indent="0" algn="r">
              <a:buNone/>
            </a:pPr>
            <a:r>
              <a:rPr lang="ar-EG" dirty="0">
                <a:latin typeface="Simplified Arabic" pitchFamily="18" charset="-78"/>
                <a:cs typeface="Simplified Arabic" pitchFamily="18" charset="-78"/>
              </a:rPr>
              <a:t>(2) صعوبة سير الطلبة بين السيارات وخاصة الطلاب الجدد.</a:t>
            </a:r>
          </a:p>
          <a:p>
            <a:pPr marL="0" indent="0" algn="r">
              <a:buNone/>
            </a:pPr>
            <a:r>
              <a:rPr lang="ar-EG" dirty="0">
                <a:latin typeface="Simplified Arabic" pitchFamily="18" charset="-78"/>
                <a:cs typeface="Simplified Arabic" pitchFamily="18" charset="-78"/>
              </a:rPr>
              <a:t> (3) وجود مشكلات بسبب الحركة المرورية للطلاب المكفوفين وذوى الاحتياجات الخاصة.</a:t>
            </a:r>
          </a:p>
          <a:p>
            <a:pPr marL="0" indent="0" algn="r">
              <a:buNone/>
            </a:pPr>
            <a:r>
              <a:rPr lang="ar-EG" dirty="0">
                <a:latin typeface="Simplified Arabic" pitchFamily="18" charset="-78"/>
                <a:cs typeface="Simplified Arabic" pitchFamily="18" charset="-78"/>
              </a:rPr>
              <a:t>(4) تنظيم الحركة المرورية سيظهر الشكل الجمالى والحضارى للجامعة بكل أفرادها من </a:t>
            </a:r>
          </a:p>
          <a:p>
            <a:pPr marL="0" indent="0" algn="r">
              <a:buNone/>
            </a:pPr>
            <a:r>
              <a:rPr lang="ar-EG" dirty="0">
                <a:latin typeface="Simplified Arabic" pitchFamily="18" charset="-78"/>
                <a:cs typeface="Simplified Arabic" pitchFamily="18" charset="-78"/>
              </a:rPr>
              <a:t>(طلاب، أعضاء هيئة تدريس، عاملين)</a:t>
            </a:r>
          </a:p>
          <a:p>
            <a:pPr marL="0" indent="0" algn="r">
              <a:buNone/>
            </a:pPr>
            <a:endParaRPr lang="ar-EG" dirty="0">
              <a:latin typeface="Simplified Arabic" pitchFamily="18" charset="-78"/>
              <a:cs typeface="Simplified Arabic" pitchFamily="18" charset="-78"/>
            </a:endParaRPr>
          </a:p>
          <a:p>
            <a:pPr marL="0" indent="0" algn="r">
              <a:buNone/>
            </a:pPr>
            <a:endParaRPr lang="ar-EG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EG" sz="3200" dirty="0">
                <a:latin typeface="Simplified Arabic" pitchFamily="18" charset="-78"/>
                <a:cs typeface="Simplified Arabic" pitchFamily="18" charset="-78"/>
              </a:rPr>
              <a:t>أهمية الدراسة </a:t>
            </a:r>
          </a:p>
        </p:txBody>
      </p:sp>
    </p:spTree>
    <p:extLst>
      <p:ext uri="{BB962C8B-B14F-4D97-AF65-F5344CB8AC3E}">
        <p14:creationId xmlns:p14="http://schemas.microsoft.com/office/powerpoint/2010/main" val="279405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1">
              <a:buFont typeface="Wingdings" pitchFamily="2" charset="2"/>
              <a:buChar char="v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تسهيل </a:t>
            </a:r>
            <a:r>
              <a:rPr lang="ar-EG" dirty="0">
                <a:latin typeface="Simplified Arabic" pitchFamily="18" charset="-78"/>
                <a:cs typeface="Simplified Arabic" pitchFamily="18" charset="-78"/>
              </a:rPr>
              <a:t>حركة سير الطلبة بين السيارات داخل الحرم </a:t>
            </a: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الجامعى </a:t>
            </a:r>
          </a:p>
          <a:p>
            <a:pPr algn="r" rtl="1">
              <a:buFont typeface="Wingdings" pitchFamily="2" charset="2"/>
              <a:buChar char="v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القضاء </a:t>
            </a:r>
            <a:r>
              <a:rPr lang="ar-EG" dirty="0">
                <a:latin typeface="Simplified Arabic" pitchFamily="18" charset="-78"/>
                <a:cs typeface="Simplified Arabic" pitchFamily="18" charset="-78"/>
              </a:rPr>
              <a:t>على المشكلات المرورية للطلاب المكفوفين وذوى الاحتياجات الخاصة</a:t>
            </a: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.</a:t>
            </a:r>
          </a:p>
          <a:p>
            <a:pPr algn="r" rtl="1">
              <a:buFont typeface="Wingdings" pitchFamily="2" charset="2"/>
              <a:buChar char="v"/>
            </a:pPr>
            <a:r>
              <a:rPr lang="ar-EG" dirty="0" smtClean="0">
                <a:latin typeface="Simplified Arabic" pitchFamily="18" charset="-78"/>
                <a:cs typeface="Simplified Arabic" pitchFamily="18" charset="-78"/>
              </a:rPr>
              <a:t>إظهار الشكل الجمالى والحضارى للجامعة.</a:t>
            </a:r>
            <a:endParaRPr lang="ar-EG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EG" sz="2800" dirty="0">
                <a:latin typeface="Simplified Arabic" pitchFamily="18" charset="-78"/>
                <a:cs typeface="Simplified Arabic" pitchFamily="18" charset="-78"/>
              </a:rPr>
              <a:t>أهداف الدراسة </a:t>
            </a:r>
          </a:p>
        </p:txBody>
      </p:sp>
    </p:spTree>
    <p:extLst>
      <p:ext uri="{BB962C8B-B14F-4D97-AF65-F5344CB8AC3E}">
        <p14:creationId xmlns:p14="http://schemas.microsoft.com/office/powerpoint/2010/main" val="33386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EG" dirty="0"/>
              <a:t> يتكون مجتمع الدراسة من أعضاء جامعة أسيوط وخاصة الطلاب وكل وسائل النقل داخل الجامعة.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مجتمع الدراسة </a:t>
            </a:r>
          </a:p>
        </p:txBody>
      </p:sp>
    </p:spTree>
    <p:extLst>
      <p:ext uri="{BB962C8B-B14F-4D97-AF65-F5344CB8AC3E}">
        <p14:creationId xmlns:p14="http://schemas.microsoft.com/office/powerpoint/2010/main" val="309763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EG" dirty="0"/>
              <a:t>ستعتمد الدراسة على مجموعة من آليات التنفيذ مثل ( اللافتات، الإشارات المرورية، الألون، الإرشادات التوجيهية، حملات التوعية) ، والألون (أخضر، أحمر، أسود) + لوحات ورقية + ألواح خشبية + فرشاة للرسم على الأرضية + فرشاة للرسم على اللوحة 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/>
              <a:t>أدوات الدراسة :( الآليات )</a:t>
            </a:r>
          </a:p>
        </p:txBody>
      </p:sp>
    </p:spTree>
    <p:extLst>
      <p:ext uri="{BB962C8B-B14F-4D97-AF65-F5344CB8AC3E}">
        <p14:creationId xmlns:p14="http://schemas.microsoft.com/office/powerpoint/2010/main" val="263425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EG" dirty="0"/>
              <a:t>فالمجتمع السوى يبدأ بفرد سوى؛ والفرد السوى يحتاج إلى تنشئة سوية؛ تلك التنشئة التى تكون الجامعة أكبر مشارك فيها.</a:t>
            </a:r>
          </a:p>
          <a:p>
            <a:pPr marL="0" indent="0" algn="r">
              <a:buNone/>
            </a:pPr>
            <a:r>
              <a:rPr lang="ar-EG" dirty="0"/>
              <a:t>فنرجو من الله أن يوفقنا إلى نتيجة مرضية من وراء ذلك المشروع.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ar-EG" dirty="0" smtClean="0"/>
              <a:t>الباحثة</a:t>
            </a:r>
            <a:r>
              <a:rPr lang="ar-EG" dirty="0"/>
              <a:t>؛؛؛</a:t>
            </a:r>
          </a:p>
          <a:p>
            <a:pPr marL="0" indent="0" algn="justLow">
              <a:buNone/>
            </a:pP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EG" dirty="0" smtClean="0"/>
              <a:t>خاتمة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8412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</TotalTime>
  <Words>277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Waveform</vt:lpstr>
      <vt:lpstr> مشروع تنظيم سير الطلبة داخل الجامعة : دراسة تجريبية إعداد رحاب حسن سليم الفرقة الثانية- كلية التربية الرياضية- جامعة أسيوط تحت إشراف ا.د. صالح محمد صالح وكيل الكلية لشئون البيئة وخدمة المجتمع ا.د. رجب كامل أستاذ الإصابات الرياضية وعضو لجنة خدمة المجتمع وتنمية البيئة بالكلية (2016-2017)  </vt:lpstr>
      <vt:lpstr>مشكلة الدراسة</vt:lpstr>
      <vt:lpstr>أهمية الدراسة </vt:lpstr>
      <vt:lpstr>أهداف الدراسة </vt:lpstr>
      <vt:lpstr>مجتمع الدراسة </vt:lpstr>
      <vt:lpstr>أدوات الدراسة :( الآليات )</vt:lpstr>
      <vt:lpstr>خاتمة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مشروع تنظيم سير الطلبة داخل الجامعة : دراسة تجريبية إعداد رحاب حسن سليم الفرقة الثانية- كلية التربية الرياضية- جامعة أسيوط تحت إشراف ا.د. صالح محمد صالح وكيل الكلية لشئون البيئة وخدمة المجتمع ا.د. رجب كامل أستاذ الإصابات الرياضية وعضو لجنة خدمة المجتمع وتنمية البيئة بالكلية (2016-2017)  </dc:title>
  <dc:creator>Asma</dc:creator>
  <cp:lastModifiedBy>Asma</cp:lastModifiedBy>
  <cp:revision>3</cp:revision>
  <dcterms:created xsi:type="dcterms:W3CDTF">2006-08-16T00:00:00Z</dcterms:created>
  <dcterms:modified xsi:type="dcterms:W3CDTF">2017-11-26T15:13:44Z</dcterms:modified>
</cp:coreProperties>
</file>