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7" r:id="rId2"/>
    <p:sldId id="266" r:id="rId3"/>
    <p:sldId id="267" r:id="rId4"/>
    <p:sldId id="269" r:id="rId5"/>
    <p:sldId id="270" r:id="rId6"/>
    <p:sldId id="261" r:id="rId7"/>
    <p:sldId id="262" r:id="rId8"/>
    <p:sldId id="268" r:id="rId9"/>
    <p:sldId id="263" r:id="rId10"/>
    <p:sldId id="271" r:id="rId11"/>
    <p:sldId id="272" r:id="rId12"/>
    <p:sldId id="275" r:id="rId13"/>
    <p:sldId id="273" r:id="rId14"/>
    <p:sldId id="274" r:id="rId15"/>
    <p:sldId id="264" r:id="rId16"/>
  </p:sldIdLst>
  <p:sldSz cx="12192000" cy="6858000"/>
  <p:notesSz cx="6858000" cy="9144000"/>
  <p:embeddedFontLst>
    <p:embeddedFont>
      <p:font typeface="Quantum" panose="020B0604020202020204" charset="0"/>
      <p:regular r:id="rId17"/>
    </p:embeddedFont>
    <p:embeddedFont>
      <p:font typeface="Dubai" panose="020B0604020202020204" charset="-78"/>
      <p:regular r:id="rId18"/>
      <p:bold r:id="rId19"/>
    </p:embeddedFont>
    <p:embeddedFont>
      <p:font typeface="Dubai Light" panose="020B0604020202020204" charset="-78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98C5"/>
    <a:srgbClr val="227CB8"/>
    <a:srgbClr val="8BCCC6"/>
    <a:srgbClr val="64ADC0"/>
    <a:srgbClr val="85C0C4"/>
    <a:srgbClr val="666666"/>
    <a:srgbClr val="5BB0C5"/>
    <a:srgbClr val="C9EACD"/>
    <a:srgbClr val="D6EFD1"/>
    <a:srgbClr val="1D9E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434" autoAdjust="0"/>
  </p:normalViewPr>
  <p:slideViewPr>
    <p:cSldViewPr snapToGrid="0">
      <p:cViewPr>
        <p:scale>
          <a:sx n="74" d="100"/>
          <a:sy n="74" d="100"/>
        </p:scale>
        <p:origin x="79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xmlns="" id="{79F7B442-99DE-438C-BA36-36DE61DB75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xmlns="" id="{A434F9A1-D63E-4C4D-90C0-4930A96BC25C}"/>
              </a:ext>
            </a:extLst>
          </p:cNvPr>
          <p:cNvSpPr/>
          <p:nvPr userDrawn="1"/>
        </p:nvSpPr>
        <p:spPr>
          <a:xfrm>
            <a:off x="0" y="1327243"/>
            <a:ext cx="12192000" cy="1975515"/>
          </a:xfrm>
          <a:prstGeom prst="rect">
            <a:avLst/>
          </a:prstGeom>
          <a:solidFill>
            <a:srgbClr val="0E67A9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" name="عنصر نائب للنص 24">
            <a:extLst>
              <a:ext uri="{FF2B5EF4-FFF2-40B4-BE49-F238E27FC236}">
                <a16:creationId xmlns:a16="http://schemas.microsoft.com/office/drawing/2014/main" xmlns="" id="{8A285BC3-B16A-4987-B4A1-6C3BC3EF64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0358" y="1597025"/>
            <a:ext cx="4517267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أضف عنوان رئيسي</a:t>
            </a:r>
          </a:p>
        </p:txBody>
      </p:sp>
      <p:sp>
        <p:nvSpPr>
          <p:cNvPr id="26" name="عنصر نائب للنص 24">
            <a:extLst>
              <a:ext uri="{FF2B5EF4-FFF2-40B4-BE49-F238E27FC236}">
                <a16:creationId xmlns:a16="http://schemas.microsoft.com/office/drawing/2014/main" xmlns="" id="{9E440F2B-C08A-4EB3-8D8E-3CCEB23EB0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123" y="5322629"/>
            <a:ext cx="4340225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أضف عنوان رئيسي</a:t>
            </a:r>
          </a:p>
        </p:txBody>
      </p:sp>
    </p:spTree>
    <p:extLst>
      <p:ext uri="{BB962C8B-B14F-4D97-AF65-F5344CB8AC3E}">
        <p14:creationId xmlns:p14="http://schemas.microsoft.com/office/powerpoint/2010/main" val="318161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02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ستطيل 24">
            <a:extLst>
              <a:ext uri="{FF2B5EF4-FFF2-40B4-BE49-F238E27FC236}">
                <a16:creationId xmlns:a16="http://schemas.microsoft.com/office/drawing/2014/main" xmlns="" id="{FBDE2691-F86A-4DED-9D27-A9B5FB9BEAE0}"/>
              </a:ext>
            </a:extLst>
          </p:cNvPr>
          <p:cNvSpPr/>
          <p:nvPr userDrawn="1"/>
        </p:nvSpPr>
        <p:spPr>
          <a:xfrm>
            <a:off x="8612604" y="-13648"/>
            <a:ext cx="3602562" cy="6871648"/>
          </a:xfrm>
          <a:prstGeom prst="rect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150DEEA6-DE0F-4416-8AA7-5DBCAAFCB53A}"/>
              </a:ext>
            </a:extLst>
          </p:cNvPr>
          <p:cNvGrpSpPr/>
          <p:nvPr userDrawn="1"/>
        </p:nvGrpSpPr>
        <p:grpSpPr>
          <a:xfrm>
            <a:off x="7096867" y="-29343"/>
            <a:ext cx="5130035" cy="2631734"/>
            <a:chOff x="7096867" y="-29343"/>
            <a:chExt cx="5130035" cy="2631734"/>
          </a:xfrm>
        </p:grpSpPr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xmlns="" id="{7FA0E674-73AE-4ABB-A538-E47B7525F755}"/>
                </a:ext>
              </a:extLst>
            </p:cNvPr>
            <p:cNvSpPr/>
            <p:nvPr userDrawn="1"/>
          </p:nvSpPr>
          <p:spPr>
            <a:xfrm>
              <a:off x="7096867" y="-15591"/>
              <a:ext cx="1515737" cy="1049356"/>
            </a:xfrm>
            <a:custGeom>
              <a:avLst/>
              <a:gdLst>
                <a:gd name="connsiteX0" fmla="*/ 0 w 1515737"/>
                <a:gd name="connsiteY0" fmla="*/ 0 h 1049356"/>
                <a:gd name="connsiteX1" fmla="*/ 1515737 w 1515737"/>
                <a:gd name="connsiteY1" fmla="*/ 0 h 1049356"/>
                <a:gd name="connsiteX2" fmla="*/ 1515737 w 1515737"/>
                <a:gd name="connsiteY2" fmla="*/ 1049356 h 104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737" h="1049356">
                  <a:moveTo>
                    <a:pt x="0" y="0"/>
                  </a:moveTo>
                  <a:lnTo>
                    <a:pt x="1515737" y="0"/>
                  </a:lnTo>
                  <a:lnTo>
                    <a:pt x="1515737" y="1049356"/>
                  </a:lnTo>
                  <a:close/>
                </a:path>
              </a:pathLst>
            </a:custGeom>
            <a:solidFill>
              <a:srgbClr val="3F9C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59" name="شكل حر: شكل 58">
              <a:extLst>
                <a:ext uri="{FF2B5EF4-FFF2-40B4-BE49-F238E27FC236}">
                  <a16:creationId xmlns:a16="http://schemas.microsoft.com/office/drawing/2014/main" xmlns="" id="{CEC38C5E-F8FA-4A8E-A368-083721902112}"/>
                </a:ext>
              </a:extLst>
            </p:cNvPr>
            <p:cNvSpPr/>
            <p:nvPr userDrawn="1"/>
          </p:nvSpPr>
          <p:spPr>
            <a:xfrm>
              <a:off x="8612604" y="-20361"/>
              <a:ext cx="1118276" cy="1053261"/>
            </a:xfrm>
            <a:custGeom>
              <a:avLst/>
              <a:gdLst>
                <a:gd name="connsiteX0" fmla="*/ 0 w 1118276"/>
                <a:gd name="connsiteY0" fmla="*/ 0 h 1053261"/>
                <a:gd name="connsiteX1" fmla="*/ 1118276 w 1118276"/>
                <a:gd name="connsiteY1" fmla="*/ 0 h 1053261"/>
                <a:gd name="connsiteX2" fmla="*/ 0 w 1118276"/>
                <a:gd name="connsiteY2" fmla="*/ 1053261 h 105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8276" h="1053261">
                  <a:moveTo>
                    <a:pt x="0" y="0"/>
                  </a:moveTo>
                  <a:lnTo>
                    <a:pt x="1118276" y="0"/>
                  </a:lnTo>
                  <a:lnTo>
                    <a:pt x="0" y="1053261"/>
                  </a:lnTo>
                  <a:close/>
                </a:path>
              </a:pathLst>
            </a:custGeom>
            <a:solidFill>
              <a:srgbClr val="075A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6" name="شكل حر: شكل 65">
              <a:extLst>
                <a:ext uri="{FF2B5EF4-FFF2-40B4-BE49-F238E27FC236}">
                  <a16:creationId xmlns:a16="http://schemas.microsoft.com/office/drawing/2014/main" xmlns="" id="{7B8B40D5-FFF0-4424-8A79-70186C410578}"/>
                </a:ext>
              </a:extLst>
            </p:cNvPr>
            <p:cNvSpPr/>
            <p:nvPr userDrawn="1"/>
          </p:nvSpPr>
          <p:spPr>
            <a:xfrm>
              <a:off x="8598535" y="-14081"/>
              <a:ext cx="1201004" cy="1565596"/>
            </a:xfrm>
            <a:custGeom>
              <a:avLst/>
              <a:gdLst>
                <a:gd name="connsiteX0" fmla="*/ 1111008 w 1201004"/>
                <a:gd name="connsiteY0" fmla="*/ 0 h 1565596"/>
                <a:gd name="connsiteX1" fmla="*/ 1174079 w 1201004"/>
                <a:gd name="connsiteY1" fmla="*/ 0 h 1565596"/>
                <a:gd name="connsiteX2" fmla="*/ 1201004 w 1201004"/>
                <a:gd name="connsiteY2" fmla="*/ 1565596 h 1565596"/>
                <a:gd name="connsiteX3" fmla="*/ 0 w 1201004"/>
                <a:gd name="connsiteY3" fmla="*/ 1046981 h 156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1004" h="1565596">
                  <a:moveTo>
                    <a:pt x="1111008" y="0"/>
                  </a:moveTo>
                  <a:lnTo>
                    <a:pt x="1174079" y="0"/>
                  </a:lnTo>
                  <a:lnTo>
                    <a:pt x="1201004" y="1565596"/>
                  </a:lnTo>
                  <a:lnTo>
                    <a:pt x="0" y="1046981"/>
                  </a:lnTo>
                  <a:close/>
                </a:path>
              </a:pathLst>
            </a:custGeom>
            <a:solidFill>
              <a:srgbClr val="075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7" name="شكل حر: شكل 66">
              <a:extLst>
                <a:ext uri="{FF2B5EF4-FFF2-40B4-BE49-F238E27FC236}">
                  <a16:creationId xmlns:a16="http://schemas.microsoft.com/office/drawing/2014/main" xmlns="" id="{493FCA0F-3FA8-47EB-A848-76DA80783E4C}"/>
                </a:ext>
              </a:extLst>
            </p:cNvPr>
            <p:cNvSpPr/>
            <p:nvPr userDrawn="1"/>
          </p:nvSpPr>
          <p:spPr>
            <a:xfrm>
              <a:off x="9760381" y="-29343"/>
              <a:ext cx="1336115" cy="2045746"/>
            </a:xfrm>
            <a:custGeom>
              <a:avLst/>
              <a:gdLst>
                <a:gd name="connsiteX0" fmla="*/ 0 w 1336115"/>
                <a:gd name="connsiteY0" fmla="*/ 0 h 2045746"/>
                <a:gd name="connsiteX1" fmla="*/ 50967 w 1336115"/>
                <a:gd name="connsiteY1" fmla="*/ 0 h 2045746"/>
                <a:gd name="connsiteX2" fmla="*/ 1336115 w 1336115"/>
                <a:gd name="connsiteY2" fmla="*/ 2045746 h 2045746"/>
                <a:gd name="connsiteX3" fmla="*/ 25930 w 1336115"/>
                <a:gd name="connsiteY3" fmla="*/ 1581722 h 20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6115" h="2045746">
                  <a:moveTo>
                    <a:pt x="0" y="0"/>
                  </a:moveTo>
                  <a:lnTo>
                    <a:pt x="50967" y="0"/>
                  </a:lnTo>
                  <a:lnTo>
                    <a:pt x="1336115" y="2045746"/>
                  </a:lnTo>
                  <a:lnTo>
                    <a:pt x="25930" y="1581722"/>
                  </a:lnTo>
                  <a:close/>
                </a:path>
              </a:pathLst>
            </a:custGeom>
            <a:solidFill>
              <a:srgbClr val="065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9" name="شكل حر: شكل 68">
              <a:extLst>
                <a:ext uri="{FF2B5EF4-FFF2-40B4-BE49-F238E27FC236}">
                  <a16:creationId xmlns:a16="http://schemas.microsoft.com/office/drawing/2014/main" xmlns="" id="{D72CD705-6106-42A1-89E5-CD6FC62880D1}"/>
                </a:ext>
              </a:extLst>
            </p:cNvPr>
            <p:cNvSpPr/>
            <p:nvPr userDrawn="1"/>
          </p:nvSpPr>
          <p:spPr>
            <a:xfrm>
              <a:off x="9738619" y="-20835"/>
              <a:ext cx="1371076" cy="2051755"/>
            </a:xfrm>
            <a:custGeom>
              <a:avLst/>
              <a:gdLst>
                <a:gd name="connsiteX0" fmla="*/ 0 w 1371076"/>
                <a:gd name="connsiteY0" fmla="*/ 0 h 2051755"/>
                <a:gd name="connsiteX1" fmla="*/ 1195829 w 1371076"/>
                <a:gd name="connsiteY1" fmla="*/ 0 h 2051755"/>
                <a:gd name="connsiteX2" fmla="*/ 1371076 w 1371076"/>
                <a:gd name="connsiteY2" fmla="*/ 2051755 h 205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076" h="2051755">
                  <a:moveTo>
                    <a:pt x="0" y="0"/>
                  </a:moveTo>
                  <a:lnTo>
                    <a:pt x="1195829" y="0"/>
                  </a:lnTo>
                  <a:lnTo>
                    <a:pt x="1371076" y="2051755"/>
                  </a:lnTo>
                  <a:close/>
                </a:path>
              </a:pathLst>
            </a:custGeom>
            <a:solidFill>
              <a:srgbClr val="055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1" name="شكل حر: شكل 20">
              <a:extLst>
                <a:ext uri="{FF2B5EF4-FFF2-40B4-BE49-F238E27FC236}">
                  <a16:creationId xmlns:a16="http://schemas.microsoft.com/office/drawing/2014/main" xmlns="" id="{684F6695-9C41-48B2-8336-5C37C2B04F20}"/>
                </a:ext>
              </a:extLst>
            </p:cNvPr>
            <p:cNvSpPr/>
            <p:nvPr userDrawn="1"/>
          </p:nvSpPr>
          <p:spPr>
            <a:xfrm>
              <a:off x="11081536" y="275771"/>
              <a:ext cx="1141369" cy="1755147"/>
            </a:xfrm>
            <a:custGeom>
              <a:avLst/>
              <a:gdLst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34497 w 1134497"/>
                <a:gd name="connsiteY0" fmla="*/ 928048 h 1718752"/>
                <a:gd name="connsiteX1" fmla="*/ 0 w 1134497"/>
                <a:gd name="connsiteY1" fmla="*/ 1718752 h 1718752"/>
                <a:gd name="connsiteX2" fmla="*/ 1134497 w 1134497"/>
                <a:gd name="connsiteY2" fmla="*/ 0 h 1718752"/>
                <a:gd name="connsiteX3" fmla="*/ 1134497 w 1134497"/>
                <a:gd name="connsiteY3" fmla="*/ 928048 h 171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497" h="1718752">
                  <a:moveTo>
                    <a:pt x="1134497" y="928048"/>
                  </a:moveTo>
                  <a:lnTo>
                    <a:pt x="0" y="1718752"/>
                  </a:lnTo>
                  <a:lnTo>
                    <a:pt x="1134497" y="0"/>
                  </a:lnTo>
                  <a:lnTo>
                    <a:pt x="1134497" y="928048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xmlns="" id="{3188A7A3-D87F-460A-B484-79237BE7BDAD}"/>
                </a:ext>
              </a:extLst>
            </p:cNvPr>
            <p:cNvSpPr/>
            <p:nvPr userDrawn="1"/>
          </p:nvSpPr>
          <p:spPr>
            <a:xfrm>
              <a:off x="10908473" y="-15052"/>
              <a:ext cx="1318429" cy="2044237"/>
            </a:xfrm>
            <a:custGeom>
              <a:avLst/>
              <a:gdLst>
                <a:gd name="connsiteX0" fmla="*/ 0 w 1318429"/>
                <a:gd name="connsiteY0" fmla="*/ 0 h 2044237"/>
                <a:gd name="connsiteX1" fmla="*/ 1318429 w 1318429"/>
                <a:gd name="connsiteY1" fmla="*/ 0 h 2044237"/>
                <a:gd name="connsiteX2" fmla="*/ 1318429 w 1318429"/>
                <a:gd name="connsiteY2" fmla="*/ 316952 h 2044237"/>
                <a:gd name="connsiteX3" fmla="*/ 188443 w 1318429"/>
                <a:gd name="connsiteY3" fmla="*/ 2044237 h 204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429" h="2044237">
                  <a:moveTo>
                    <a:pt x="0" y="0"/>
                  </a:moveTo>
                  <a:lnTo>
                    <a:pt x="1318429" y="0"/>
                  </a:lnTo>
                  <a:lnTo>
                    <a:pt x="1318429" y="316952"/>
                  </a:lnTo>
                  <a:lnTo>
                    <a:pt x="188443" y="2044237"/>
                  </a:lnTo>
                  <a:close/>
                </a:path>
              </a:pathLst>
            </a:custGeom>
            <a:solidFill>
              <a:srgbClr val="054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0" name="شكل حر: شكل 59">
              <a:extLst>
                <a:ext uri="{FF2B5EF4-FFF2-40B4-BE49-F238E27FC236}">
                  <a16:creationId xmlns:a16="http://schemas.microsoft.com/office/drawing/2014/main" xmlns="" id="{0D59C38B-D098-4FAF-8CFD-5E3CFFB38870}"/>
                </a:ext>
              </a:extLst>
            </p:cNvPr>
            <p:cNvSpPr/>
            <p:nvPr userDrawn="1"/>
          </p:nvSpPr>
          <p:spPr>
            <a:xfrm>
              <a:off x="11096916" y="1183024"/>
              <a:ext cx="1122394" cy="1211027"/>
            </a:xfrm>
            <a:custGeom>
              <a:avLst/>
              <a:gdLst>
                <a:gd name="connsiteX0" fmla="*/ 1119117 w 1122394"/>
                <a:gd name="connsiteY0" fmla="*/ 0 h 1211027"/>
                <a:gd name="connsiteX1" fmla="*/ 1122393 w 1122394"/>
                <a:gd name="connsiteY1" fmla="*/ 291592 h 1211027"/>
                <a:gd name="connsiteX2" fmla="*/ 1122394 w 1122394"/>
                <a:gd name="connsiteY2" fmla="*/ 1211027 h 1211027"/>
                <a:gd name="connsiteX3" fmla="*/ 0 w 1122394"/>
                <a:gd name="connsiteY3" fmla="*/ 818866 h 121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394" h="1211027">
                  <a:moveTo>
                    <a:pt x="1119117" y="0"/>
                  </a:moveTo>
                  <a:lnTo>
                    <a:pt x="1122393" y="291592"/>
                  </a:lnTo>
                  <a:lnTo>
                    <a:pt x="1122394" y="1211027"/>
                  </a:lnTo>
                  <a:lnTo>
                    <a:pt x="0" y="818866"/>
                  </a:lnTo>
                  <a:close/>
                </a:path>
              </a:pathLst>
            </a:custGeom>
            <a:solidFill>
              <a:srgbClr val="0755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4" name="شكل حر: شكل 23">
              <a:extLst>
                <a:ext uri="{FF2B5EF4-FFF2-40B4-BE49-F238E27FC236}">
                  <a16:creationId xmlns:a16="http://schemas.microsoft.com/office/drawing/2014/main" xmlns="" id="{D706CE76-5A59-4E07-8564-8B507D07653E}"/>
                </a:ext>
              </a:extLst>
            </p:cNvPr>
            <p:cNvSpPr/>
            <p:nvPr userDrawn="1"/>
          </p:nvSpPr>
          <p:spPr>
            <a:xfrm>
              <a:off x="9799985" y="1537866"/>
              <a:ext cx="1324673" cy="1064525"/>
            </a:xfrm>
            <a:custGeom>
              <a:avLst/>
              <a:gdLst>
                <a:gd name="connsiteX0" fmla="*/ 0 w 1282889"/>
                <a:gd name="connsiteY0" fmla="*/ 0 h 1064525"/>
                <a:gd name="connsiteX1" fmla="*/ 696035 w 1282889"/>
                <a:gd name="connsiteY1" fmla="*/ 1064525 h 1064525"/>
                <a:gd name="connsiteX2" fmla="*/ 1282889 w 1282889"/>
                <a:gd name="connsiteY2" fmla="*/ 464024 h 1064525"/>
                <a:gd name="connsiteX3" fmla="*/ 0 w 1282889"/>
                <a:gd name="connsiteY3" fmla="*/ 0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2889" h="1064525">
                  <a:moveTo>
                    <a:pt x="0" y="0"/>
                  </a:moveTo>
                  <a:lnTo>
                    <a:pt x="696035" y="1064525"/>
                  </a:lnTo>
                  <a:lnTo>
                    <a:pt x="1282889" y="464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6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xmlns="" id="{DBF5CAC9-9780-49A8-B785-0174B6C91724}"/>
              </a:ext>
            </a:extLst>
          </p:cNvPr>
          <p:cNvGrpSpPr/>
          <p:nvPr userDrawn="1"/>
        </p:nvGrpSpPr>
        <p:grpSpPr>
          <a:xfrm>
            <a:off x="0" y="5529943"/>
            <a:ext cx="3562776" cy="1342571"/>
            <a:chOff x="1364777" y="4396099"/>
            <a:chExt cx="3562776" cy="1342571"/>
          </a:xfrm>
        </p:grpSpPr>
        <p:sp>
          <p:nvSpPr>
            <p:cNvPr id="42" name="شكل حر: شكل 41">
              <a:extLst>
                <a:ext uri="{FF2B5EF4-FFF2-40B4-BE49-F238E27FC236}">
                  <a16:creationId xmlns:a16="http://schemas.microsoft.com/office/drawing/2014/main" xmlns="" id="{61F2BB4D-50AA-4492-B0E9-5EACE59CCD58}"/>
                </a:ext>
              </a:extLst>
            </p:cNvPr>
            <p:cNvSpPr/>
            <p:nvPr userDrawn="1"/>
          </p:nvSpPr>
          <p:spPr>
            <a:xfrm>
              <a:off x="1371553" y="4396099"/>
              <a:ext cx="3222171" cy="1117600"/>
            </a:xfrm>
            <a:custGeom>
              <a:avLst/>
              <a:gdLst>
                <a:gd name="connsiteX0" fmla="*/ 0 w 3222171"/>
                <a:gd name="connsiteY0" fmla="*/ 0 h 1117600"/>
                <a:gd name="connsiteX1" fmla="*/ 3222171 w 3222171"/>
                <a:gd name="connsiteY1" fmla="*/ 1001486 h 1117600"/>
                <a:gd name="connsiteX2" fmla="*/ 972457 w 3222171"/>
                <a:gd name="connsiteY2" fmla="*/ 1117600 h 1117600"/>
                <a:gd name="connsiteX3" fmla="*/ 0 w 3222171"/>
                <a:gd name="connsiteY3" fmla="*/ 435428 h 1117600"/>
                <a:gd name="connsiteX4" fmla="*/ 0 w 3222171"/>
                <a:gd name="connsiteY4" fmla="*/ 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1117600">
                  <a:moveTo>
                    <a:pt x="0" y="0"/>
                  </a:moveTo>
                  <a:lnTo>
                    <a:pt x="3222171" y="1001486"/>
                  </a:lnTo>
                  <a:lnTo>
                    <a:pt x="972457" y="1117600"/>
                  </a:lnTo>
                  <a:lnTo>
                    <a:pt x="0" y="435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EA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xmlns="" id="{D2E4DE94-39DB-4559-B6D3-462003AA002E}"/>
                </a:ext>
              </a:extLst>
            </p:cNvPr>
            <p:cNvSpPr/>
            <p:nvPr userDrawn="1"/>
          </p:nvSpPr>
          <p:spPr>
            <a:xfrm>
              <a:off x="2213381" y="5383070"/>
              <a:ext cx="2714172" cy="348343"/>
            </a:xfrm>
            <a:custGeom>
              <a:avLst/>
              <a:gdLst>
                <a:gd name="connsiteX0" fmla="*/ 2351315 w 2714172"/>
                <a:gd name="connsiteY0" fmla="*/ 0 h 333829"/>
                <a:gd name="connsiteX1" fmla="*/ 2714172 w 2714172"/>
                <a:gd name="connsiteY1" fmla="*/ 333829 h 333829"/>
                <a:gd name="connsiteX2" fmla="*/ 0 w 2714172"/>
                <a:gd name="connsiteY2" fmla="*/ 333829 h 333829"/>
                <a:gd name="connsiteX3" fmla="*/ 130629 w 2714172"/>
                <a:gd name="connsiteY3" fmla="*/ 101600 h 333829"/>
                <a:gd name="connsiteX4" fmla="*/ 2351315 w 2714172"/>
                <a:gd name="connsiteY4" fmla="*/ 0 h 33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4172" h="333829">
                  <a:moveTo>
                    <a:pt x="2351315" y="0"/>
                  </a:moveTo>
                  <a:lnTo>
                    <a:pt x="2714172" y="333829"/>
                  </a:lnTo>
                  <a:lnTo>
                    <a:pt x="0" y="333829"/>
                  </a:lnTo>
                  <a:lnTo>
                    <a:pt x="130629" y="101600"/>
                  </a:lnTo>
                  <a:lnTo>
                    <a:pt x="2351315" y="0"/>
                  </a:lnTo>
                  <a:close/>
                </a:path>
              </a:pathLst>
            </a:custGeom>
            <a:solidFill>
              <a:srgbClr val="D6E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46" name="شكل حر: شكل 45">
              <a:extLst>
                <a:ext uri="{FF2B5EF4-FFF2-40B4-BE49-F238E27FC236}">
                  <a16:creationId xmlns:a16="http://schemas.microsoft.com/office/drawing/2014/main" xmlns="" id="{7CC505CA-EF7F-4973-8CDD-68FC2C1083A3}"/>
                </a:ext>
              </a:extLst>
            </p:cNvPr>
            <p:cNvSpPr/>
            <p:nvPr userDrawn="1"/>
          </p:nvSpPr>
          <p:spPr>
            <a:xfrm>
              <a:off x="1364777" y="4729928"/>
              <a:ext cx="979233" cy="1008742"/>
            </a:xfrm>
            <a:custGeom>
              <a:avLst/>
              <a:gdLst>
                <a:gd name="connsiteX0" fmla="*/ 0 w 986972"/>
                <a:gd name="connsiteY0" fmla="*/ 0 h 928915"/>
                <a:gd name="connsiteX1" fmla="*/ 986972 w 986972"/>
                <a:gd name="connsiteY1" fmla="*/ 667658 h 928915"/>
                <a:gd name="connsiteX2" fmla="*/ 870858 w 986972"/>
                <a:gd name="connsiteY2" fmla="*/ 928915 h 928915"/>
                <a:gd name="connsiteX3" fmla="*/ 29029 w 986972"/>
                <a:gd name="connsiteY3" fmla="*/ 928915 h 928915"/>
                <a:gd name="connsiteX4" fmla="*/ 0 w 986972"/>
                <a:gd name="connsiteY4" fmla="*/ 0 h 928915"/>
                <a:gd name="connsiteX0" fmla="*/ 0 w 986972"/>
                <a:gd name="connsiteY0" fmla="*/ 0 h 943429"/>
                <a:gd name="connsiteX1" fmla="*/ 986972 w 986972"/>
                <a:gd name="connsiteY1" fmla="*/ 682172 h 943429"/>
                <a:gd name="connsiteX2" fmla="*/ 870858 w 986972"/>
                <a:gd name="connsiteY2" fmla="*/ 943429 h 943429"/>
                <a:gd name="connsiteX3" fmla="*/ 29029 w 986972"/>
                <a:gd name="connsiteY3" fmla="*/ 943429 h 943429"/>
                <a:gd name="connsiteX4" fmla="*/ 0 w 986972"/>
                <a:gd name="connsiteY4" fmla="*/ 0 h 943429"/>
                <a:gd name="connsiteX0" fmla="*/ 0 w 957943"/>
                <a:gd name="connsiteY0" fmla="*/ 0 h 1049093"/>
                <a:gd name="connsiteX1" fmla="*/ 957943 w 957943"/>
                <a:gd name="connsiteY1" fmla="*/ 787836 h 1049093"/>
                <a:gd name="connsiteX2" fmla="*/ 841829 w 957943"/>
                <a:gd name="connsiteY2" fmla="*/ 1049093 h 1049093"/>
                <a:gd name="connsiteX3" fmla="*/ 0 w 957943"/>
                <a:gd name="connsiteY3" fmla="*/ 1049093 h 1049093"/>
                <a:gd name="connsiteX4" fmla="*/ 0 w 957943"/>
                <a:gd name="connsiteY4" fmla="*/ 0 h 10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943" h="1049093">
                  <a:moveTo>
                    <a:pt x="0" y="0"/>
                  </a:moveTo>
                  <a:lnTo>
                    <a:pt x="957943" y="787836"/>
                  </a:lnTo>
                  <a:lnTo>
                    <a:pt x="841829" y="1049093"/>
                  </a:lnTo>
                  <a:lnTo>
                    <a:pt x="0" y="1049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E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sp>
        <p:nvSpPr>
          <p:cNvPr id="79" name="شكل بيضاوي 78">
            <a:extLst>
              <a:ext uri="{FF2B5EF4-FFF2-40B4-BE49-F238E27FC236}">
                <a16:creationId xmlns:a16="http://schemas.microsoft.com/office/drawing/2014/main" xmlns="" id="{E8BFF8DB-94CB-4157-A2B9-6F529C901638}"/>
              </a:ext>
            </a:extLst>
          </p:cNvPr>
          <p:cNvSpPr/>
          <p:nvPr userDrawn="1"/>
        </p:nvSpPr>
        <p:spPr>
          <a:xfrm>
            <a:off x="6436481" y="2306471"/>
            <a:ext cx="1405721" cy="1405721"/>
          </a:xfrm>
          <a:prstGeom prst="ellipse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4" name="شكل بيضاوي 83">
            <a:extLst>
              <a:ext uri="{FF2B5EF4-FFF2-40B4-BE49-F238E27FC236}">
                <a16:creationId xmlns:a16="http://schemas.microsoft.com/office/drawing/2014/main" xmlns="" id="{79498C5D-7835-43AC-8846-D1E23B0AF602}"/>
              </a:ext>
            </a:extLst>
          </p:cNvPr>
          <p:cNvSpPr/>
          <p:nvPr userDrawn="1"/>
        </p:nvSpPr>
        <p:spPr>
          <a:xfrm>
            <a:off x="3732042" y="2306471"/>
            <a:ext cx="1405721" cy="1405721"/>
          </a:xfrm>
          <a:prstGeom prst="ellipse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5" name="شكل بيضاوي 84">
            <a:extLst>
              <a:ext uri="{FF2B5EF4-FFF2-40B4-BE49-F238E27FC236}">
                <a16:creationId xmlns:a16="http://schemas.microsoft.com/office/drawing/2014/main" xmlns="" id="{762C5681-AB3E-442C-8F9C-AA2CF127F632}"/>
              </a:ext>
            </a:extLst>
          </p:cNvPr>
          <p:cNvSpPr/>
          <p:nvPr userDrawn="1"/>
        </p:nvSpPr>
        <p:spPr>
          <a:xfrm>
            <a:off x="979233" y="2306471"/>
            <a:ext cx="1405721" cy="1405721"/>
          </a:xfrm>
          <a:prstGeom prst="ellipse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 dirty="0"/>
          </a:p>
        </p:txBody>
      </p:sp>
      <p:cxnSp>
        <p:nvCxnSpPr>
          <p:cNvPr id="87" name="رابط مستقيم 86">
            <a:extLst>
              <a:ext uri="{FF2B5EF4-FFF2-40B4-BE49-F238E27FC236}">
                <a16:creationId xmlns:a16="http://schemas.microsoft.com/office/drawing/2014/main" xmlns="" id="{C78AC051-CF39-48D8-B325-83DF8AA34E12}"/>
              </a:ext>
            </a:extLst>
          </p:cNvPr>
          <p:cNvCxnSpPr>
            <a:cxnSpLocks/>
          </p:cNvCxnSpPr>
          <p:nvPr userDrawn="1"/>
        </p:nvCxnSpPr>
        <p:spPr>
          <a:xfrm>
            <a:off x="5733143" y="1842448"/>
            <a:ext cx="0" cy="41352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مستقيم 89">
            <a:extLst>
              <a:ext uri="{FF2B5EF4-FFF2-40B4-BE49-F238E27FC236}">
                <a16:creationId xmlns:a16="http://schemas.microsoft.com/office/drawing/2014/main" xmlns="" id="{8E88C948-7F92-47EA-B668-D8A104F3B906}"/>
              </a:ext>
            </a:extLst>
          </p:cNvPr>
          <p:cNvCxnSpPr>
            <a:cxnSpLocks/>
          </p:cNvCxnSpPr>
          <p:nvPr userDrawn="1"/>
        </p:nvCxnSpPr>
        <p:spPr>
          <a:xfrm>
            <a:off x="2989943" y="1842448"/>
            <a:ext cx="0" cy="41352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عنصر نائب للنص 91">
            <a:extLst>
              <a:ext uri="{FF2B5EF4-FFF2-40B4-BE49-F238E27FC236}">
                <a16:creationId xmlns:a16="http://schemas.microsoft.com/office/drawing/2014/main" xmlns="" id="{D69DDEBD-A204-4838-A16F-4F98D54A17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6286" y="3230453"/>
            <a:ext cx="3040961" cy="601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رئيسي</a:t>
            </a:r>
          </a:p>
        </p:txBody>
      </p:sp>
      <p:sp>
        <p:nvSpPr>
          <p:cNvPr id="93" name="عنصر نائب للنص 91">
            <a:extLst>
              <a:ext uri="{FF2B5EF4-FFF2-40B4-BE49-F238E27FC236}">
                <a16:creationId xmlns:a16="http://schemas.microsoft.com/office/drawing/2014/main" xmlns="" id="{5D309EBC-D1B6-417D-A97B-6BB17C2C3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6286" y="3960328"/>
            <a:ext cx="3040961" cy="2556586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0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هنا</a:t>
            </a:r>
          </a:p>
        </p:txBody>
      </p:sp>
      <p:sp>
        <p:nvSpPr>
          <p:cNvPr id="94" name="عنصر نائب للنص 91">
            <a:extLst>
              <a:ext uri="{FF2B5EF4-FFF2-40B4-BE49-F238E27FC236}">
                <a16:creationId xmlns:a16="http://schemas.microsoft.com/office/drawing/2014/main" xmlns="" id="{DAF54C05-4F6F-4AF3-8591-65F403E895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76007" y="3807876"/>
            <a:ext cx="2397594" cy="2055896"/>
          </a:xfrm>
          <a:prstGeom prst="rect">
            <a:avLst/>
          </a:prstGeom>
        </p:spPr>
        <p:txBody>
          <a:bodyPr/>
          <a:lstStyle>
            <a:lvl1pPr marL="0" marR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tx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98" name="عنصر نائب للنص 91">
            <a:extLst>
              <a:ext uri="{FF2B5EF4-FFF2-40B4-BE49-F238E27FC236}">
                <a16:creationId xmlns:a16="http://schemas.microsoft.com/office/drawing/2014/main" xmlns="" id="{885776AB-66DA-4091-9A82-23D3A537F0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8708" y="3807876"/>
            <a:ext cx="2397594" cy="2055896"/>
          </a:xfrm>
          <a:prstGeom prst="rect">
            <a:avLst/>
          </a:prstGeom>
        </p:spPr>
        <p:txBody>
          <a:bodyPr/>
          <a:lstStyle>
            <a:lvl1pPr marL="0" marR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tx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99" name="عنصر نائب للنص 91">
            <a:extLst>
              <a:ext uri="{FF2B5EF4-FFF2-40B4-BE49-F238E27FC236}">
                <a16:creationId xmlns:a16="http://schemas.microsoft.com/office/drawing/2014/main" xmlns="" id="{D402246D-1DC2-4925-9FFC-4BD876BBF4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547" y="3807876"/>
            <a:ext cx="2397594" cy="2055896"/>
          </a:xfrm>
          <a:prstGeom prst="rect">
            <a:avLst/>
          </a:prstGeom>
        </p:spPr>
        <p:txBody>
          <a:bodyPr/>
          <a:lstStyle>
            <a:lvl1pPr marL="0" marR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tx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100" name="عنصر نائب للنص 91">
            <a:extLst>
              <a:ext uri="{FF2B5EF4-FFF2-40B4-BE49-F238E27FC236}">
                <a16:creationId xmlns:a16="http://schemas.microsoft.com/office/drawing/2014/main" xmlns="" id="{248621FA-2E15-4698-B40D-02416A135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14421" y="914214"/>
            <a:ext cx="3040961" cy="6016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فرعي</a:t>
            </a:r>
          </a:p>
        </p:txBody>
      </p:sp>
      <p:sp>
        <p:nvSpPr>
          <p:cNvPr id="28" name="عنصر نائب للصورة 2">
            <a:extLst>
              <a:ext uri="{FF2B5EF4-FFF2-40B4-BE49-F238E27FC236}">
                <a16:creationId xmlns:a16="http://schemas.microsoft.com/office/drawing/2014/main" xmlns="" id="{D3115A31-E7BF-4205-9389-2938AC15CAA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00140" y="2670130"/>
            <a:ext cx="678402" cy="6784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  <p:sp>
        <p:nvSpPr>
          <p:cNvPr id="29" name="عنصر نائب للصورة 2">
            <a:extLst>
              <a:ext uri="{FF2B5EF4-FFF2-40B4-BE49-F238E27FC236}">
                <a16:creationId xmlns:a16="http://schemas.microsoft.com/office/drawing/2014/main" xmlns="" id="{7CDF7E81-33A2-43A1-803B-6A3E24186A7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95700" y="2670130"/>
            <a:ext cx="678402" cy="6784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  <p:sp>
        <p:nvSpPr>
          <p:cNvPr id="30" name="عنصر نائب للصورة 2">
            <a:extLst>
              <a:ext uri="{FF2B5EF4-FFF2-40B4-BE49-F238E27FC236}">
                <a16:creationId xmlns:a16="http://schemas.microsoft.com/office/drawing/2014/main" xmlns="" id="{26196CFC-5BBC-4F02-9475-47F0BF161E1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42840" y="2670130"/>
            <a:ext cx="678402" cy="6784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</p:spTree>
    <p:extLst>
      <p:ext uri="{BB962C8B-B14F-4D97-AF65-F5344CB8AC3E}">
        <p14:creationId xmlns:p14="http://schemas.microsoft.com/office/powerpoint/2010/main" val="399920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مجموعة 28">
            <a:extLst>
              <a:ext uri="{FF2B5EF4-FFF2-40B4-BE49-F238E27FC236}">
                <a16:creationId xmlns:a16="http://schemas.microsoft.com/office/drawing/2014/main" xmlns="" id="{817692AF-33D5-4A90-926D-5FC6FEBB3D1B}"/>
              </a:ext>
            </a:extLst>
          </p:cNvPr>
          <p:cNvGrpSpPr/>
          <p:nvPr userDrawn="1"/>
        </p:nvGrpSpPr>
        <p:grpSpPr>
          <a:xfrm>
            <a:off x="5889333" y="1944914"/>
            <a:ext cx="5457371" cy="928915"/>
            <a:chOff x="5878285" y="1944914"/>
            <a:chExt cx="5457371" cy="928915"/>
          </a:xfrm>
        </p:grpSpPr>
        <p:sp>
          <p:nvSpPr>
            <p:cNvPr id="19" name="شكل حر: شكل 18">
              <a:extLst>
                <a:ext uri="{FF2B5EF4-FFF2-40B4-BE49-F238E27FC236}">
                  <a16:creationId xmlns:a16="http://schemas.microsoft.com/office/drawing/2014/main" xmlns="" id="{63E33432-4644-4FDE-BEFE-02024FEEC4D3}"/>
                </a:ext>
              </a:extLst>
            </p:cNvPr>
            <p:cNvSpPr/>
            <p:nvPr userDrawn="1"/>
          </p:nvSpPr>
          <p:spPr>
            <a:xfrm>
              <a:off x="5878285" y="1944914"/>
              <a:ext cx="5457371" cy="464457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27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0" name="شكل حر: شكل 19">
              <a:extLst>
                <a:ext uri="{FF2B5EF4-FFF2-40B4-BE49-F238E27FC236}">
                  <a16:creationId xmlns:a16="http://schemas.microsoft.com/office/drawing/2014/main" xmlns="" id="{ABCD0FA3-50BC-4C31-B7B6-4706FFBC10F5}"/>
                </a:ext>
              </a:extLst>
            </p:cNvPr>
            <p:cNvSpPr/>
            <p:nvPr userDrawn="1"/>
          </p:nvSpPr>
          <p:spPr>
            <a:xfrm flipV="1">
              <a:off x="5878285" y="2409371"/>
              <a:ext cx="5457371" cy="464458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798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xmlns="" id="{C9E7038C-9379-4A1B-8541-AE3505CF8F31}"/>
              </a:ext>
            </a:extLst>
          </p:cNvPr>
          <p:cNvGrpSpPr/>
          <p:nvPr userDrawn="1"/>
        </p:nvGrpSpPr>
        <p:grpSpPr>
          <a:xfrm>
            <a:off x="6368305" y="3425155"/>
            <a:ext cx="4978399" cy="928915"/>
            <a:chOff x="522514" y="3425155"/>
            <a:chExt cx="5457371" cy="928915"/>
          </a:xfrm>
        </p:grpSpPr>
        <p:sp>
          <p:nvSpPr>
            <p:cNvPr id="23" name="شكل حر: شكل 22">
              <a:extLst>
                <a:ext uri="{FF2B5EF4-FFF2-40B4-BE49-F238E27FC236}">
                  <a16:creationId xmlns:a16="http://schemas.microsoft.com/office/drawing/2014/main" xmlns="" id="{645788A9-2B50-43FF-861F-6B3C2CE276E8}"/>
                </a:ext>
              </a:extLst>
            </p:cNvPr>
            <p:cNvSpPr/>
            <p:nvPr userDrawn="1"/>
          </p:nvSpPr>
          <p:spPr>
            <a:xfrm>
              <a:off x="522514" y="3425155"/>
              <a:ext cx="5457371" cy="464457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F9C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/>
            </a:p>
          </p:txBody>
        </p:sp>
        <p:sp>
          <p:nvSpPr>
            <p:cNvPr id="24" name="شكل حر: شكل 23">
              <a:extLst>
                <a:ext uri="{FF2B5EF4-FFF2-40B4-BE49-F238E27FC236}">
                  <a16:creationId xmlns:a16="http://schemas.microsoft.com/office/drawing/2014/main" xmlns="" id="{A88FAC2D-77DB-44F0-BB7D-6C6F28BA9AE9}"/>
                </a:ext>
              </a:extLst>
            </p:cNvPr>
            <p:cNvSpPr/>
            <p:nvPr userDrawn="1"/>
          </p:nvSpPr>
          <p:spPr>
            <a:xfrm flipV="1">
              <a:off x="522514" y="3889612"/>
              <a:ext cx="5457371" cy="464458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BB0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/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xmlns="" id="{09289D41-D78C-4393-A483-367C46C11E6C}"/>
              </a:ext>
            </a:extLst>
          </p:cNvPr>
          <p:cNvGrpSpPr/>
          <p:nvPr userDrawn="1"/>
        </p:nvGrpSpPr>
        <p:grpSpPr>
          <a:xfrm>
            <a:off x="6934362" y="4865806"/>
            <a:ext cx="4412342" cy="928915"/>
            <a:chOff x="522514" y="4909348"/>
            <a:chExt cx="5457371" cy="928915"/>
          </a:xfrm>
        </p:grpSpPr>
        <p:sp>
          <p:nvSpPr>
            <p:cNvPr id="25" name="شكل حر: شكل 24">
              <a:extLst>
                <a:ext uri="{FF2B5EF4-FFF2-40B4-BE49-F238E27FC236}">
                  <a16:creationId xmlns:a16="http://schemas.microsoft.com/office/drawing/2014/main" xmlns="" id="{DEBF3BEE-9815-446F-B2CF-11938D8B781E}"/>
                </a:ext>
              </a:extLst>
            </p:cNvPr>
            <p:cNvSpPr/>
            <p:nvPr userDrawn="1"/>
          </p:nvSpPr>
          <p:spPr>
            <a:xfrm>
              <a:off x="522514" y="4909348"/>
              <a:ext cx="5457371" cy="464457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BCC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/>
            </a:p>
          </p:txBody>
        </p:sp>
        <p:sp>
          <p:nvSpPr>
            <p:cNvPr id="26" name="شكل حر: شكل 25">
              <a:extLst>
                <a:ext uri="{FF2B5EF4-FFF2-40B4-BE49-F238E27FC236}">
                  <a16:creationId xmlns:a16="http://schemas.microsoft.com/office/drawing/2014/main" xmlns="" id="{CBC9ECF3-D098-4AAD-B238-DBDF07EE2032}"/>
                </a:ext>
              </a:extLst>
            </p:cNvPr>
            <p:cNvSpPr/>
            <p:nvPr userDrawn="1"/>
          </p:nvSpPr>
          <p:spPr>
            <a:xfrm flipV="1">
              <a:off x="522514" y="5373805"/>
              <a:ext cx="5457371" cy="464458"/>
            </a:xfrm>
            <a:custGeom>
              <a:avLst/>
              <a:gdLst>
                <a:gd name="connsiteX0" fmla="*/ 203200 w 5457371"/>
                <a:gd name="connsiteY0" fmla="*/ 0 h 464457"/>
                <a:gd name="connsiteX1" fmla="*/ 5457371 w 5457371"/>
                <a:gd name="connsiteY1" fmla="*/ 0 h 464457"/>
                <a:gd name="connsiteX2" fmla="*/ 5254171 w 5457371"/>
                <a:gd name="connsiteY2" fmla="*/ 464457 h 464457"/>
                <a:gd name="connsiteX3" fmla="*/ 0 w 5457371"/>
                <a:gd name="connsiteY3" fmla="*/ 464457 h 464457"/>
                <a:gd name="connsiteX4" fmla="*/ 203200 w 5457371"/>
                <a:gd name="connsiteY4" fmla="*/ 0 h 46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7371" h="464457">
                  <a:moveTo>
                    <a:pt x="203200" y="0"/>
                  </a:moveTo>
                  <a:lnTo>
                    <a:pt x="5457371" y="0"/>
                  </a:lnTo>
                  <a:lnTo>
                    <a:pt x="5254171" y="464457"/>
                  </a:lnTo>
                  <a:lnTo>
                    <a:pt x="0" y="46445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9DC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/>
            </a:p>
          </p:txBody>
        </p:sp>
      </p:grpSp>
      <p:sp>
        <p:nvSpPr>
          <p:cNvPr id="67" name="عنصر نائب للنص 66">
            <a:extLst>
              <a:ext uri="{FF2B5EF4-FFF2-40B4-BE49-F238E27FC236}">
                <a16:creationId xmlns:a16="http://schemas.microsoft.com/office/drawing/2014/main" xmlns="" id="{D863415B-6440-44FC-9616-CD8610AC65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7846" y="2223779"/>
            <a:ext cx="3902620" cy="382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أضف نص هنا</a:t>
            </a:r>
          </a:p>
        </p:txBody>
      </p:sp>
      <p:sp>
        <p:nvSpPr>
          <p:cNvPr id="68" name="عنصر نائب للنص 66">
            <a:extLst>
              <a:ext uri="{FF2B5EF4-FFF2-40B4-BE49-F238E27FC236}">
                <a16:creationId xmlns:a16="http://schemas.microsoft.com/office/drawing/2014/main" xmlns="" id="{E465C7E7-22E2-4727-BEC9-027A5523D3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9164" y="3684249"/>
            <a:ext cx="3411301" cy="382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أضف نص هنا</a:t>
            </a:r>
          </a:p>
        </p:txBody>
      </p:sp>
      <p:sp>
        <p:nvSpPr>
          <p:cNvPr id="69" name="عنصر نائب للنص 66">
            <a:extLst>
              <a:ext uri="{FF2B5EF4-FFF2-40B4-BE49-F238E27FC236}">
                <a16:creationId xmlns:a16="http://schemas.microsoft.com/office/drawing/2014/main" xmlns="" id="{CE893918-E327-464C-8A80-5C2F1FD266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46961" y="5158344"/>
            <a:ext cx="2783504" cy="382588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80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أضف نص هنا</a:t>
            </a:r>
          </a:p>
        </p:txBody>
      </p:sp>
      <p:sp>
        <p:nvSpPr>
          <p:cNvPr id="70" name="عنصر نائب للنص 66">
            <a:extLst>
              <a:ext uri="{FF2B5EF4-FFF2-40B4-BE49-F238E27FC236}">
                <a16:creationId xmlns:a16="http://schemas.microsoft.com/office/drawing/2014/main" xmlns="" id="{91155358-89A1-4E68-B944-05F746BE17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150" y="2223779"/>
            <a:ext cx="4801682" cy="4231612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00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أضف الوصف هنا 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71" name="عنصر نائب للنص 66">
            <a:extLst>
              <a:ext uri="{FF2B5EF4-FFF2-40B4-BE49-F238E27FC236}">
                <a16:creationId xmlns:a16="http://schemas.microsoft.com/office/drawing/2014/main" xmlns="" id="{34E75E28-ECBD-4A0B-B5A2-DF56E9D401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38023" y="520105"/>
            <a:ext cx="3902620" cy="382588"/>
          </a:xfrm>
          <a:prstGeom prst="rect">
            <a:avLst/>
          </a:prstGeom>
        </p:spPr>
        <p:txBody>
          <a:bodyPr/>
          <a:lstStyle>
            <a:lvl1pPr marL="0" indent="0" algn="ctr" rtl="1">
              <a:buNone/>
              <a:defRPr sz="3200" b="1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رئيسي</a:t>
            </a:r>
          </a:p>
        </p:txBody>
      </p:sp>
    </p:spTree>
    <p:extLst>
      <p:ext uri="{BB962C8B-B14F-4D97-AF65-F5344CB8AC3E}">
        <p14:creationId xmlns:p14="http://schemas.microsoft.com/office/powerpoint/2010/main" val="329596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xmlns="" id="{E4118BA3-49F3-4926-B2C9-DAA933E3C3B6}"/>
              </a:ext>
            </a:extLst>
          </p:cNvPr>
          <p:cNvSpPr/>
          <p:nvPr userDrawn="1"/>
        </p:nvSpPr>
        <p:spPr>
          <a:xfrm flipH="1">
            <a:off x="-1912" y="-13648"/>
            <a:ext cx="3602562" cy="6871648"/>
          </a:xfrm>
          <a:prstGeom prst="rect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xmlns="" id="{A6E2E32E-CF18-4223-85FB-FB8B9667B3D4}"/>
              </a:ext>
            </a:extLst>
          </p:cNvPr>
          <p:cNvGrpSpPr/>
          <p:nvPr userDrawn="1"/>
        </p:nvGrpSpPr>
        <p:grpSpPr>
          <a:xfrm>
            <a:off x="-19704" y="-29343"/>
            <a:ext cx="5136091" cy="2631734"/>
            <a:chOff x="-19704" y="-29343"/>
            <a:chExt cx="5136091" cy="2631734"/>
          </a:xfrm>
        </p:grpSpPr>
        <p:sp>
          <p:nvSpPr>
            <p:cNvPr id="5" name="شكل حر: شكل 4">
              <a:extLst>
                <a:ext uri="{FF2B5EF4-FFF2-40B4-BE49-F238E27FC236}">
                  <a16:creationId xmlns:a16="http://schemas.microsoft.com/office/drawing/2014/main" xmlns="" id="{B5B141B2-EA6D-4C3C-9111-E04AC029FD20}"/>
                </a:ext>
              </a:extLst>
            </p:cNvPr>
            <p:cNvSpPr/>
            <p:nvPr userDrawn="1"/>
          </p:nvSpPr>
          <p:spPr>
            <a:xfrm flipH="1">
              <a:off x="3600650" y="-15591"/>
              <a:ext cx="1515737" cy="1049356"/>
            </a:xfrm>
            <a:custGeom>
              <a:avLst/>
              <a:gdLst>
                <a:gd name="connsiteX0" fmla="*/ 0 w 1515737"/>
                <a:gd name="connsiteY0" fmla="*/ 0 h 1049356"/>
                <a:gd name="connsiteX1" fmla="*/ 1515737 w 1515737"/>
                <a:gd name="connsiteY1" fmla="*/ 0 h 1049356"/>
                <a:gd name="connsiteX2" fmla="*/ 1515737 w 1515737"/>
                <a:gd name="connsiteY2" fmla="*/ 1049356 h 104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737" h="1049356">
                  <a:moveTo>
                    <a:pt x="0" y="0"/>
                  </a:moveTo>
                  <a:lnTo>
                    <a:pt x="1515737" y="0"/>
                  </a:lnTo>
                  <a:lnTo>
                    <a:pt x="1515737" y="1049356"/>
                  </a:lnTo>
                  <a:close/>
                </a:path>
              </a:pathLst>
            </a:custGeom>
            <a:solidFill>
              <a:srgbClr val="3F9C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" name="شكل حر: شكل 5">
              <a:extLst>
                <a:ext uri="{FF2B5EF4-FFF2-40B4-BE49-F238E27FC236}">
                  <a16:creationId xmlns:a16="http://schemas.microsoft.com/office/drawing/2014/main" xmlns="" id="{AAF01B60-9777-483D-871B-66C66D20302D}"/>
                </a:ext>
              </a:extLst>
            </p:cNvPr>
            <p:cNvSpPr/>
            <p:nvPr userDrawn="1"/>
          </p:nvSpPr>
          <p:spPr>
            <a:xfrm flipH="1">
              <a:off x="2482374" y="-20361"/>
              <a:ext cx="1118276" cy="1053261"/>
            </a:xfrm>
            <a:custGeom>
              <a:avLst/>
              <a:gdLst>
                <a:gd name="connsiteX0" fmla="*/ 0 w 1118276"/>
                <a:gd name="connsiteY0" fmla="*/ 0 h 1053261"/>
                <a:gd name="connsiteX1" fmla="*/ 1118276 w 1118276"/>
                <a:gd name="connsiteY1" fmla="*/ 0 h 1053261"/>
                <a:gd name="connsiteX2" fmla="*/ 0 w 1118276"/>
                <a:gd name="connsiteY2" fmla="*/ 1053261 h 105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8276" h="1053261">
                  <a:moveTo>
                    <a:pt x="0" y="0"/>
                  </a:moveTo>
                  <a:lnTo>
                    <a:pt x="1118276" y="0"/>
                  </a:lnTo>
                  <a:lnTo>
                    <a:pt x="0" y="1053261"/>
                  </a:lnTo>
                  <a:close/>
                </a:path>
              </a:pathLst>
            </a:custGeom>
            <a:solidFill>
              <a:srgbClr val="075A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7" name="شكل حر: شكل 6">
              <a:extLst>
                <a:ext uri="{FF2B5EF4-FFF2-40B4-BE49-F238E27FC236}">
                  <a16:creationId xmlns:a16="http://schemas.microsoft.com/office/drawing/2014/main" xmlns="" id="{70FFDF29-BA05-4E9A-8EC0-E4F4360CE5D6}"/>
                </a:ext>
              </a:extLst>
            </p:cNvPr>
            <p:cNvSpPr/>
            <p:nvPr userDrawn="1"/>
          </p:nvSpPr>
          <p:spPr>
            <a:xfrm flipH="1">
              <a:off x="2413715" y="-14081"/>
              <a:ext cx="1201004" cy="1565596"/>
            </a:xfrm>
            <a:custGeom>
              <a:avLst/>
              <a:gdLst>
                <a:gd name="connsiteX0" fmla="*/ 1111008 w 1201004"/>
                <a:gd name="connsiteY0" fmla="*/ 0 h 1565596"/>
                <a:gd name="connsiteX1" fmla="*/ 1174079 w 1201004"/>
                <a:gd name="connsiteY1" fmla="*/ 0 h 1565596"/>
                <a:gd name="connsiteX2" fmla="*/ 1201004 w 1201004"/>
                <a:gd name="connsiteY2" fmla="*/ 1565596 h 1565596"/>
                <a:gd name="connsiteX3" fmla="*/ 0 w 1201004"/>
                <a:gd name="connsiteY3" fmla="*/ 1046981 h 156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1004" h="1565596">
                  <a:moveTo>
                    <a:pt x="1111008" y="0"/>
                  </a:moveTo>
                  <a:lnTo>
                    <a:pt x="1174079" y="0"/>
                  </a:lnTo>
                  <a:lnTo>
                    <a:pt x="1201004" y="1565596"/>
                  </a:lnTo>
                  <a:lnTo>
                    <a:pt x="0" y="1046981"/>
                  </a:lnTo>
                  <a:close/>
                </a:path>
              </a:pathLst>
            </a:custGeom>
            <a:solidFill>
              <a:srgbClr val="075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" name="شكل حر: شكل 7">
              <a:extLst>
                <a:ext uri="{FF2B5EF4-FFF2-40B4-BE49-F238E27FC236}">
                  <a16:creationId xmlns:a16="http://schemas.microsoft.com/office/drawing/2014/main" xmlns="" id="{9181633F-3DB9-4DF4-B98F-2EC760012E34}"/>
                </a:ext>
              </a:extLst>
            </p:cNvPr>
            <p:cNvSpPr/>
            <p:nvPr userDrawn="1"/>
          </p:nvSpPr>
          <p:spPr>
            <a:xfrm flipH="1">
              <a:off x="1116758" y="-29343"/>
              <a:ext cx="1336115" cy="2045746"/>
            </a:xfrm>
            <a:custGeom>
              <a:avLst/>
              <a:gdLst>
                <a:gd name="connsiteX0" fmla="*/ 0 w 1336115"/>
                <a:gd name="connsiteY0" fmla="*/ 0 h 2045746"/>
                <a:gd name="connsiteX1" fmla="*/ 50967 w 1336115"/>
                <a:gd name="connsiteY1" fmla="*/ 0 h 2045746"/>
                <a:gd name="connsiteX2" fmla="*/ 1336115 w 1336115"/>
                <a:gd name="connsiteY2" fmla="*/ 2045746 h 2045746"/>
                <a:gd name="connsiteX3" fmla="*/ 25930 w 1336115"/>
                <a:gd name="connsiteY3" fmla="*/ 1581722 h 20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6115" h="2045746">
                  <a:moveTo>
                    <a:pt x="0" y="0"/>
                  </a:moveTo>
                  <a:lnTo>
                    <a:pt x="50967" y="0"/>
                  </a:lnTo>
                  <a:lnTo>
                    <a:pt x="1336115" y="2045746"/>
                  </a:lnTo>
                  <a:lnTo>
                    <a:pt x="25930" y="1581722"/>
                  </a:lnTo>
                  <a:close/>
                </a:path>
              </a:pathLst>
            </a:custGeom>
            <a:solidFill>
              <a:srgbClr val="065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9" name="شكل حر: شكل 8">
              <a:extLst>
                <a:ext uri="{FF2B5EF4-FFF2-40B4-BE49-F238E27FC236}">
                  <a16:creationId xmlns:a16="http://schemas.microsoft.com/office/drawing/2014/main" xmlns="" id="{B442B37A-0D22-4661-8460-6E53426707A5}"/>
                </a:ext>
              </a:extLst>
            </p:cNvPr>
            <p:cNvSpPr/>
            <p:nvPr userDrawn="1"/>
          </p:nvSpPr>
          <p:spPr>
            <a:xfrm flipH="1">
              <a:off x="1103559" y="-20835"/>
              <a:ext cx="1371076" cy="2051755"/>
            </a:xfrm>
            <a:custGeom>
              <a:avLst/>
              <a:gdLst>
                <a:gd name="connsiteX0" fmla="*/ 0 w 1371076"/>
                <a:gd name="connsiteY0" fmla="*/ 0 h 2051755"/>
                <a:gd name="connsiteX1" fmla="*/ 1195829 w 1371076"/>
                <a:gd name="connsiteY1" fmla="*/ 0 h 2051755"/>
                <a:gd name="connsiteX2" fmla="*/ 1371076 w 1371076"/>
                <a:gd name="connsiteY2" fmla="*/ 2051755 h 205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076" h="2051755">
                  <a:moveTo>
                    <a:pt x="0" y="0"/>
                  </a:moveTo>
                  <a:lnTo>
                    <a:pt x="1195829" y="0"/>
                  </a:lnTo>
                  <a:lnTo>
                    <a:pt x="1371076" y="2051755"/>
                  </a:lnTo>
                  <a:close/>
                </a:path>
              </a:pathLst>
            </a:custGeom>
            <a:solidFill>
              <a:srgbClr val="055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0" name="شكل حر: شكل 9">
              <a:extLst>
                <a:ext uri="{FF2B5EF4-FFF2-40B4-BE49-F238E27FC236}">
                  <a16:creationId xmlns:a16="http://schemas.microsoft.com/office/drawing/2014/main" xmlns="" id="{5518ECE3-516A-41C4-AC0A-8C12CFBE2996}"/>
                </a:ext>
              </a:extLst>
            </p:cNvPr>
            <p:cNvSpPr/>
            <p:nvPr userDrawn="1"/>
          </p:nvSpPr>
          <p:spPr>
            <a:xfrm flipH="1">
              <a:off x="-9651" y="275771"/>
              <a:ext cx="1141369" cy="1755147"/>
            </a:xfrm>
            <a:custGeom>
              <a:avLst/>
              <a:gdLst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34497 w 1134497"/>
                <a:gd name="connsiteY0" fmla="*/ 928048 h 1718752"/>
                <a:gd name="connsiteX1" fmla="*/ 0 w 1134497"/>
                <a:gd name="connsiteY1" fmla="*/ 1718752 h 1718752"/>
                <a:gd name="connsiteX2" fmla="*/ 1134497 w 1134497"/>
                <a:gd name="connsiteY2" fmla="*/ 0 h 1718752"/>
                <a:gd name="connsiteX3" fmla="*/ 1134497 w 1134497"/>
                <a:gd name="connsiteY3" fmla="*/ 928048 h 171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497" h="1718752">
                  <a:moveTo>
                    <a:pt x="1134497" y="928048"/>
                  </a:moveTo>
                  <a:lnTo>
                    <a:pt x="0" y="1718752"/>
                  </a:lnTo>
                  <a:lnTo>
                    <a:pt x="1134497" y="0"/>
                  </a:lnTo>
                  <a:lnTo>
                    <a:pt x="1134497" y="928048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1" name="شكل حر: شكل 10">
              <a:extLst>
                <a:ext uri="{FF2B5EF4-FFF2-40B4-BE49-F238E27FC236}">
                  <a16:creationId xmlns:a16="http://schemas.microsoft.com/office/drawing/2014/main" xmlns="" id="{311B6EE7-B7D9-435E-AE0E-11A7DA4DF63B}"/>
                </a:ext>
              </a:extLst>
            </p:cNvPr>
            <p:cNvSpPr/>
            <p:nvPr userDrawn="1"/>
          </p:nvSpPr>
          <p:spPr>
            <a:xfrm flipH="1">
              <a:off x="-13648" y="-15052"/>
              <a:ext cx="1318429" cy="2044237"/>
            </a:xfrm>
            <a:custGeom>
              <a:avLst/>
              <a:gdLst>
                <a:gd name="connsiteX0" fmla="*/ 0 w 1318429"/>
                <a:gd name="connsiteY0" fmla="*/ 0 h 2044237"/>
                <a:gd name="connsiteX1" fmla="*/ 1318429 w 1318429"/>
                <a:gd name="connsiteY1" fmla="*/ 0 h 2044237"/>
                <a:gd name="connsiteX2" fmla="*/ 1318429 w 1318429"/>
                <a:gd name="connsiteY2" fmla="*/ 316952 h 2044237"/>
                <a:gd name="connsiteX3" fmla="*/ 188443 w 1318429"/>
                <a:gd name="connsiteY3" fmla="*/ 2044237 h 204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429" h="2044237">
                  <a:moveTo>
                    <a:pt x="0" y="0"/>
                  </a:moveTo>
                  <a:lnTo>
                    <a:pt x="1318429" y="0"/>
                  </a:lnTo>
                  <a:lnTo>
                    <a:pt x="1318429" y="316952"/>
                  </a:lnTo>
                  <a:lnTo>
                    <a:pt x="188443" y="2044237"/>
                  </a:lnTo>
                  <a:close/>
                </a:path>
              </a:pathLst>
            </a:custGeom>
            <a:solidFill>
              <a:srgbClr val="054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xmlns="" id="{B2B24BA8-D599-4AE3-B1D7-1127CCD4C6A7}"/>
                </a:ext>
              </a:extLst>
            </p:cNvPr>
            <p:cNvSpPr/>
            <p:nvPr userDrawn="1"/>
          </p:nvSpPr>
          <p:spPr>
            <a:xfrm flipH="1">
              <a:off x="-19704" y="1183024"/>
              <a:ext cx="1122394" cy="1211027"/>
            </a:xfrm>
            <a:custGeom>
              <a:avLst/>
              <a:gdLst>
                <a:gd name="connsiteX0" fmla="*/ 1119117 w 1122394"/>
                <a:gd name="connsiteY0" fmla="*/ 0 h 1211027"/>
                <a:gd name="connsiteX1" fmla="*/ 1122393 w 1122394"/>
                <a:gd name="connsiteY1" fmla="*/ 291592 h 1211027"/>
                <a:gd name="connsiteX2" fmla="*/ 1122394 w 1122394"/>
                <a:gd name="connsiteY2" fmla="*/ 1211027 h 1211027"/>
                <a:gd name="connsiteX3" fmla="*/ 0 w 1122394"/>
                <a:gd name="connsiteY3" fmla="*/ 818866 h 121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394" h="1211027">
                  <a:moveTo>
                    <a:pt x="1119117" y="0"/>
                  </a:moveTo>
                  <a:lnTo>
                    <a:pt x="1122393" y="291592"/>
                  </a:lnTo>
                  <a:lnTo>
                    <a:pt x="1122394" y="1211027"/>
                  </a:lnTo>
                  <a:lnTo>
                    <a:pt x="0" y="818866"/>
                  </a:lnTo>
                  <a:close/>
                </a:path>
              </a:pathLst>
            </a:custGeom>
            <a:solidFill>
              <a:srgbClr val="0755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xmlns="" id="{3AC0CDDD-DFE9-4E42-A34B-5F32C02902C8}"/>
                </a:ext>
              </a:extLst>
            </p:cNvPr>
            <p:cNvSpPr/>
            <p:nvPr userDrawn="1"/>
          </p:nvSpPr>
          <p:spPr>
            <a:xfrm flipH="1">
              <a:off x="1088596" y="1537866"/>
              <a:ext cx="1324673" cy="1064525"/>
            </a:xfrm>
            <a:custGeom>
              <a:avLst/>
              <a:gdLst>
                <a:gd name="connsiteX0" fmla="*/ 0 w 1282889"/>
                <a:gd name="connsiteY0" fmla="*/ 0 h 1064525"/>
                <a:gd name="connsiteX1" fmla="*/ 696035 w 1282889"/>
                <a:gd name="connsiteY1" fmla="*/ 1064525 h 1064525"/>
                <a:gd name="connsiteX2" fmla="*/ 1282889 w 1282889"/>
                <a:gd name="connsiteY2" fmla="*/ 464024 h 1064525"/>
                <a:gd name="connsiteX3" fmla="*/ 0 w 1282889"/>
                <a:gd name="connsiteY3" fmla="*/ 0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2889" h="1064525">
                  <a:moveTo>
                    <a:pt x="0" y="0"/>
                  </a:moveTo>
                  <a:lnTo>
                    <a:pt x="696035" y="1064525"/>
                  </a:lnTo>
                  <a:lnTo>
                    <a:pt x="1282889" y="464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6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sp>
        <p:nvSpPr>
          <p:cNvPr id="14" name="عنصر نائب للنص 91">
            <a:extLst>
              <a:ext uri="{FF2B5EF4-FFF2-40B4-BE49-F238E27FC236}">
                <a16:creationId xmlns:a16="http://schemas.microsoft.com/office/drawing/2014/main" xmlns="" id="{A286A1F7-B5DD-48E1-86C9-7E35B6730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958" y="3230453"/>
            <a:ext cx="3040961" cy="601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رئيسي</a:t>
            </a:r>
          </a:p>
        </p:txBody>
      </p:sp>
      <p:sp>
        <p:nvSpPr>
          <p:cNvPr id="15" name="عنصر نائب للنص 91">
            <a:extLst>
              <a:ext uri="{FF2B5EF4-FFF2-40B4-BE49-F238E27FC236}">
                <a16:creationId xmlns:a16="http://schemas.microsoft.com/office/drawing/2014/main" xmlns="" id="{97478AFC-835A-4F4C-82D1-84979C5670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9958" y="3960328"/>
            <a:ext cx="3040961" cy="2556586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0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هنا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xmlns="" id="{49177D3A-7BDC-431F-B749-59C66EA022CB}"/>
              </a:ext>
            </a:extLst>
          </p:cNvPr>
          <p:cNvGrpSpPr/>
          <p:nvPr userDrawn="1"/>
        </p:nvGrpSpPr>
        <p:grpSpPr>
          <a:xfrm>
            <a:off x="5622876" y="1496921"/>
            <a:ext cx="4508093" cy="4508093"/>
            <a:chOff x="5622876" y="1496921"/>
            <a:chExt cx="4508093" cy="4508093"/>
          </a:xfrm>
          <a:gradFill>
            <a:gsLst>
              <a:gs pos="100000">
                <a:srgbClr val="C9EACD"/>
              </a:gs>
              <a:gs pos="31000">
                <a:srgbClr val="0070C0">
                  <a:alpha val="82000"/>
                </a:srgbClr>
              </a:gs>
            </a:gsLst>
            <a:lin ang="7200000" scaled="0"/>
          </a:gradFill>
        </p:grpSpPr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xmlns="" id="{43B7A524-E22F-4E8B-AE95-7D114FE3CED8}"/>
                </a:ext>
              </a:extLst>
            </p:cNvPr>
            <p:cNvSpPr/>
            <p:nvPr userDrawn="1"/>
          </p:nvSpPr>
          <p:spPr>
            <a:xfrm>
              <a:off x="6317983" y="1496921"/>
              <a:ext cx="3033695" cy="1719954"/>
            </a:xfrm>
            <a:custGeom>
              <a:avLst/>
              <a:gdLst>
                <a:gd name="connsiteX0" fmla="*/ 1558940 w 3033695"/>
                <a:gd name="connsiteY0" fmla="*/ 0 h 1719954"/>
                <a:gd name="connsiteX1" fmla="*/ 2992722 w 3033695"/>
                <a:gd name="connsiteY1" fmla="*/ 514715 h 1719954"/>
                <a:gd name="connsiteX2" fmla="*/ 3033695 w 3033695"/>
                <a:gd name="connsiteY2" fmla="*/ 551954 h 1719954"/>
                <a:gd name="connsiteX3" fmla="*/ 1934851 w 3033695"/>
                <a:gd name="connsiteY3" fmla="*/ 1650799 h 1719954"/>
                <a:gd name="connsiteX4" fmla="*/ 1836361 w 3033695"/>
                <a:gd name="connsiteY4" fmla="*/ 1597340 h 1719954"/>
                <a:gd name="connsiteX5" fmla="*/ 1558940 w 3033695"/>
                <a:gd name="connsiteY5" fmla="*/ 1541331 h 1719954"/>
                <a:gd name="connsiteX6" fmla="*/ 1160454 w 3033695"/>
                <a:gd name="connsiteY6" fmla="*/ 1663052 h 1719954"/>
                <a:gd name="connsiteX7" fmla="*/ 1091488 w 3033695"/>
                <a:gd name="connsiteY7" fmla="*/ 1719954 h 1719954"/>
                <a:gd name="connsiteX8" fmla="*/ 0 w 3033695"/>
                <a:gd name="connsiteY8" fmla="*/ 628466 h 1719954"/>
                <a:gd name="connsiteX9" fmla="*/ 125157 w 3033695"/>
                <a:gd name="connsiteY9" fmla="*/ 514715 h 1719954"/>
                <a:gd name="connsiteX10" fmla="*/ 1558940 w 3033695"/>
                <a:gd name="connsiteY10" fmla="*/ 0 h 171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33695" h="1719954">
                  <a:moveTo>
                    <a:pt x="1558940" y="0"/>
                  </a:moveTo>
                  <a:cubicBezTo>
                    <a:pt x="2103573" y="0"/>
                    <a:pt x="2603090" y="193162"/>
                    <a:pt x="2992722" y="514715"/>
                  </a:cubicBezTo>
                  <a:lnTo>
                    <a:pt x="3033695" y="551954"/>
                  </a:lnTo>
                  <a:lnTo>
                    <a:pt x="1934851" y="1650799"/>
                  </a:lnTo>
                  <a:lnTo>
                    <a:pt x="1836361" y="1597340"/>
                  </a:lnTo>
                  <a:cubicBezTo>
                    <a:pt x="1751093" y="1561275"/>
                    <a:pt x="1657346" y="1541331"/>
                    <a:pt x="1558940" y="1541331"/>
                  </a:cubicBezTo>
                  <a:cubicBezTo>
                    <a:pt x="1411332" y="1541331"/>
                    <a:pt x="1274204" y="1586204"/>
                    <a:pt x="1160454" y="1663052"/>
                  </a:cubicBezTo>
                  <a:lnTo>
                    <a:pt x="1091488" y="1719954"/>
                  </a:lnTo>
                  <a:lnTo>
                    <a:pt x="0" y="628466"/>
                  </a:lnTo>
                  <a:lnTo>
                    <a:pt x="125157" y="514715"/>
                  </a:lnTo>
                  <a:cubicBezTo>
                    <a:pt x="514789" y="193162"/>
                    <a:pt x="1014307" y="0"/>
                    <a:pt x="155894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53" name="شكل حر: شكل 52">
              <a:extLst>
                <a:ext uri="{FF2B5EF4-FFF2-40B4-BE49-F238E27FC236}">
                  <a16:creationId xmlns:a16="http://schemas.microsoft.com/office/drawing/2014/main" xmlns="" id="{C2A74935-FC98-46A9-9645-9C0B66BA6457}"/>
                </a:ext>
              </a:extLst>
            </p:cNvPr>
            <p:cNvSpPr/>
            <p:nvPr userDrawn="1"/>
          </p:nvSpPr>
          <p:spPr>
            <a:xfrm>
              <a:off x="8411016" y="2192867"/>
              <a:ext cx="1719953" cy="3117041"/>
            </a:xfrm>
            <a:custGeom>
              <a:avLst/>
              <a:gdLst>
                <a:gd name="connsiteX0" fmla="*/ 1092250 w 1719953"/>
                <a:gd name="connsiteY0" fmla="*/ 0 h 3117041"/>
                <a:gd name="connsiteX1" fmla="*/ 1205238 w 1719953"/>
                <a:gd name="connsiteY1" fmla="*/ 124318 h 3117041"/>
                <a:gd name="connsiteX2" fmla="*/ 1719953 w 1719953"/>
                <a:gd name="connsiteY2" fmla="*/ 1558101 h 3117041"/>
                <a:gd name="connsiteX3" fmla="*/ 1205238 w 1719953"/>
                <a:gd name="connsiteY3" fmla="*/ 2991883 h 3117041"/>
                <a:gd name="connsiteX4" fmla="*/ 1091488 w 1719953"/>
                <a:gd name="connsiteY4" fmla="*/ 3117041 h 3117041"/>
                <a:gd name="connsiteX5" fmla="*/ 0 w 1719953"/>
                <a:gd name="connsiteY5" fmla="*/ 2025553 h 3117041"/>
                <a:gd name="connsiteX6" fmla="*/ 56902 w 1719953"/>
                <a:gd name="connsiteY6" fmla="*/ 1956587 h 3117041"/>
                <a:gd name="connsiteX7" fmla="*/ 178622 w 1719953"/>
                <a:gd name="connsiteY7" fmla="*/ 1558101 h 3117041"/>
                <a:gd name="connsiteX8" fmla="*/ 56902 w 1719953"/>
                <a:gd name="connsiteY8" fmla="*/ 1159615 h 3117041"/>
                <a:gd name="connsiteX9" fmla="*/ 724 w 1719953"/>
                <a:gd name="connsiteY9" fmla="*/ 1091526 h 3117041"/>
                <a:gd name="connsiteX10" fmla="*/ 1092250 w 1719953"/>
                <a:gd name="connsiteY10" fmla="*/ 0 h 311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9953" h="3117041">
                  <a:moveTo>
                    <a:pt x="1092250" y="0"/>
                  </a:moveTo>
                  <a:lnTo>
                    <a:pt x="1205238" y="124318"/>
                  </a:lnTo>
                  <a:cubicBezTo>
                    <a:pt x="1526791" y="513950"/>
                    <a:pt x="1719953" y="1013468"/>
                    <a:pt x="1719953" y="1558101"/>
                  </a:cubicBezTo>
                  <a:cubicBezTo>
                    <a:pt x="1719953" y="2102734"/>
                    <a:pt x="1526791" y="2602252"/>
                    <a:pt x="1205238" y="2991883"/>
                  </a:cubicBezTo>
                  <a:lnTo>
                    <a:pt x="1091488" y="3117041"/>
                  </a:lnTo>
                  <a:lnTo>
                    <a:pt x="0" y="2025553"/>
                  </a:lnTo>
                  <a:lnTo>
                    <a:pt x="56902" y="1956587"/>
                  </a:lnTo>
                  <a:cubicBezTo>
                    <a:pt x="133750" y="1842837"/>
                    <a:pt x="178622" y="1705709"/>
                    <a:pt x="178622" y="1558101"/>
                  </a:cubicBezTo>
                  <a:cubicBezTo>
                    <a:pt x="178622" y="1410493"/>
                    <a:pt x="133750" y="1273365"/>
                    <a:pt x="56902" y="1159615"/>
                  </a:cubicBezTo>
                  <a:lnTo>
                    <a:pt x="724" y="1091526"/>
                  </a:lnTo>
                  <a:lnTo>
                    <a:pt x="10922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52" name="شكل حر: شكل 51">
              <a:extLst>
                <a:ext uri="{FF2B5EF4-FFF2-40B4-BE49-F238E27FC236}">
                  <a16:creationId xmlns:a16="http://schemas.microsoft.com/office/drawing/2014/main" xmlns="" id="{9385425D-7A93-474B-904D-F07D2008448E}"/>
                </a:ext>
              </a:extLst>
            </p:cNvPr>
            <p:cNvSpPr/>
            <p:nvPr userDrawn="1"/>
          </p:nvSpPr>
          <p:spPr>
            <a:xfrm>
              <a:off x="5622876" y="2277051"/>
              <a:ext cx="1650799" cy="2948673"/>
            </a:xfrm>
            <a:custGeom>
              <a:avLst/>
              <a:gdLst>
                <a:gd name="connsiteX0" fmla="*/ 551192 w 1650799"/>
                <a:gd name="connsiteY0" fmla="*/ 0 h 2948673"/>
                <a:gd name="connsiteX1" fmla="*/ 1650236 w 1650799"/>
                <a:gd name="connsiteY1" fmla="*/ 1099044 h 2948673"/>
                <a:gd name="connsiteX2" fmla="*/ 1597340 w 1650799"/>
                <a:gd name="connsiteY2" fmla="*/ 1196496 h 2948673"/>
                <a:gd name="connsiteX3" fmla="*/ 1541331 w 1650799"/>
                <a:gd name="connsiteY3" fmla="*/ 1473917 h 2948673"/>
                <a:gd name="connsiteX4" fmla="*/ 1597340 w 1650799"/>
                <a:gd name="connsiteY4" fmla="*/ 1751338 h 2948673"/>
                <a:gd name="connsiteX5" fmla="*/ 1650799 w 1650799"/>
                <a:gd name="connsiteY5" fmla="*/ 1849828 h 2948673"/>
                <a:gd name="connsiteX6" fmla="*/ 551955 w 1650799"/>
                <a:gd name="connsiteY6" fmla="*/ 2948673 h 2948673"/>
                <a:gd name="connsiteX7" fmla="*/ 514715 w 1650799"/>
                <a:gd name="connsiteY7" fmla="*/ 2907699 h 2948673"/>
                <a:gd name="connsiteX8" fmla="*/ 0 w 1650799"/>
                <a:gd name="connsiteY8" fmla="*/ 1473917 h 2948673"/>
                <a:gd name="connsiteX9" fmla="*/ 514715 w 1650799"/>
                <a:gd name="connsiteY9" fmla="*/ 40134 h 2948673"/>
                <a:gd name="connsiteX10" fmla="*/ 551192 w 1650799"/>
                <a:gd name="connsiteY10" fmla="*/ 0 h 29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799" h="2948673">
                  <a:moveTo>
                    <a:pt x="551192" y="0"/>
                  </a:moveTo>
                  <a:lnTo>
                    <a:pt x="1650236" y="1099044"/>
                  </a:lnTo>
                  <a:lnTo>
                    <a:pt x="1597340" y="1196496"/>
                  </a:lnTo>
                  <a:cubicBezTo>
                    <a:pt x="1561275" y="1281764"/>
                    <a:pt x="1541331" y="1375512"/>
                    <a:pt x="1541331" y="1473917"/>
                  </a:cubicBezTo>
                  <a:cubicBezTo>
                    <a:pt x="1541331" y="1572323"/>
                    <a:pt x="1561275" y="1666070"/>
                    <a:pt x="1597340" y="1751338"/>
                  </a:cubicBezTo>
                  <a:lnTo>
                    <a:pt x="1650799" y="1849828"/>
                  </a:lnTo>
                  <a:lnTo>
                    <a:pt x="551955" y="2948673"/>
                  </a:lnTo>
                  <a:lnTo>
                    <a:pt x="514715" y="2907699"/>
                  </a:lnTo>
                  <a:cubicBezTo>
                    <a:pt x="193162" y="2518068"/>
                    <a:pt x="0" y="2018550"/>
                    <a:pt x="0" y="1473917"/>
                  </a:cubicBezTo>
                  <a:cubicBezTo>
                    <a:pt x="0" y="929284"/>
                    <a:pt x="193162" y="429766"/>
                    <a:pt x="514715" y="40134"/>
                  </a:cubicBezTo>
                  <a:lnTo>
                    <a:pt x="5511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47" name="شكل حر: شكل 46">
              <a:extLst>
                <a:ext uri="{FF2B5EF4-FFF2-40B4-BE49-F238E27FC236}">
                  <a16:creationId xmlns:a16="http://schemas.microsoft.com/office/drawing/2014/main" xmlns="" id="{9BFC0F4C-6550-493A-81FF-E831C1AADD7B}"/>
                </a:ext>
              </a:extLst>
            </p:cNvPr>
            <p:cNvSpPr/>
            <p:nvPr userDrawn="1"/>
          </p:nvSpPr>
          <p:spPr>
            <a:xfrm>
              <a:off x="6318821" y="4285785"/>
              <a:ext cx="3032018" cy="1719229"/>
            </a:xfrm>
            <a:custGeom>
              <a:avLst/>
              <a:gdLst>
                <a:gd name="connsiteX0" fmla="*/ 1091527 w 3032018"/>
                <a:gd name="connsiteY0" fmla="*/ 0 h 1719229"/>
                <a:gd name="connsiteX1" fmla="*/ 1159616 w 3032018"/>
                <a:gd name="connsiteY1" fmla="*/ 56178 h 1719229"/>
                <a:gd name="connsiteX2" fmla="*/ 1558102 w 3032018"/>
                <a:gd name="connsiteY2" fmla="*/ 177899 h 1719229"/>
                <a:gd name="connsiteX3" fmla="*/ 1835523 w 3032018"/>
                <a:gd name="connsiteY3" fmla="*/ 121890 h 1719229"/>
                <a:gd name="connsiteX4" fmla="*/ 1932976 w 3032018"/>
                <a:gd name="connsiteY4" fmla="*/ 68995 h 1719229"/>
                <a:gd name="connsiteX5" fmla="*/ 3032018 w 3032018"/>
                <a:gd name="connsiteY5" fmla="*/ 1168038 h 1719229"/>
                <a:gd name="connsiteX6" fmla="*/ 2991884 w 3032018"/>
                <a:gd name="connsiteY6" fmla="*/ 1204514 h 1719229"/>
                <a:gd name="connsiteX7" fmla="*/ 1558102 w 3032018"/>
                <a:gd name="connsiteY7" fmla="*/ 1719229 h 1719229"/>
                <a:gd name="connsiteX8" fmla="*/ 124319 w 3032018"/>
                <a:gd name="connsiteY8" fmla="*/ 1204514 h 1719229"/>
                <a:gd name="connsiteX9" fmla="*/ 0 w 3032018"/>
                <a:gd name="connsiteY9" fmla="*/ 1091526 h 1719229"/>
                <a:gd name="connsiteX10" fmla="*/ 1091527 w 3032018"/>
                <a:gd name="connsiteY10" fmla="*/ 0 h 171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32018" h="1719229">
                  <a:moveTo>
                    <a:pt x="1091527" y="0"/>
                  </a:moveTo>
                  <a:lnTo>
                    <a:pt x="1159616" y="56178"/>
                  </a:lnTo>
                  <a:cubicBezTo>
                    <a:pt x="1273366" y="133027"/>
                    <a:pt x="1410494" y="177899"/>
                    <a:pt x="1558102" y="177899"/>
                  </a:cubicBezTo>
                  <a:cubicBezTo>
                    <a:pt x="1656508" y="177899"/>
                    <a:pt x="1750255" y="157956"/>
                    <a:pt x="1835523" y="121890"/>
                  </a:cubicBezTo>
                  <a:lnTo>
                    <a:pt x="1932976" y="68995"/>
                  </a:lnTo>
                  <a:lnTo>
                    <a:pt x="3032018" y="1168038"/>
                  </a:lnTo>
                  <a:lnTo>
                    <a:pt x="2991884" y="1204514"/>
                  </a:lnTo>
                  <a:cubicBezTo>
                    <a:pt x="2602252" y="1526068"/>
                    <a:pt x="2102735" y="1719229"/>
                    <a:pt x="1558102" y="1719229"/>
                  </a:cubicBezTo>
                  <a:cubicBezTo>
                    <a:pt x="1013469" y="1719229"/>
                    <a:pt x="513951" y="1526068"/>
                    <a:pt x="124319" y="1204514"/>
                  </a:cubicBezTo>
                  <a:lnTo>
                    <a:pt x="0" y="1091526"/>
                  </a:lnTo>
                  <a:lnTo>
                    <a:pt x="109152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sp>
        <p:nvSpPr>
          <p:cNvPr id="66" name="عنصر نائب للنص 91">
            <a:extLst>
              <a:ext uri="{FF2B5EF4-FFF2-40B4-BE49-F238E27FC236}">
                <a16:creationId xmlns:a16="http://schemas.microsoft.com/office/drawing/2014/main" xmlns="" id="{3FDC948B-1F13-4DF8-A879-683A5A524D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3239" y="692698"/>
            <a:ext cx="3040961" cy="6016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فرعي</a:t>
            </a:r>
          </a:p>
        </p:txBody>
      </p:sp>
      <p:sp>
        <p:nvSpPr>
          <p:cNvPr id="67" name="عنصر نائب للنص 91">
            <a:extLst>
              <a:ext uri="{FF2B5EF4-FFF2-40B4-BE49-F238E27FC236}">
                <a16:creationId xmlns:a16="http://schemas.microsoft.com/office/drawing/2014/main" xmlns="" id="{95780F52-1D62-404F-B3FF-1547306679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0015" y="2192867"/>
            <a:ext cx="2444662" cy="708950"/>
          </a:xfrm>
          <a:prstGeom prst="rect">
            <a:avLst/>
          </a:prstGeo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68" name="عنصر نائب للنص 91">
            <a:extLst>
              <a:ext uri="{FF2B5EF4-FFF2-40B4-BE49-F238E27FC236}">
                <a16:creationId xmlns:a16="http://schemas.microsoft.com/office/drawing/2014/main" xmlns="" id="{AF37ECA1-DDD2-4522-8000-7A57B84967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20015" y="4853179"/>
            <a:ext cx="2444662" cy="708950"/>
          </a:xfrm>
          <a:prstGeom prst="rect">
            <a:avLst/>
          </a:prstGeo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69" name="عنصر نائب للنص 91">
            <a:extLst>
              <a:ext uri="{FF2B5EF4-FFF2-40B4-BE49-F238E27FC236}">
                <a16:creationId xmlns:a16="http://schemas.microsoft.com/office/drawing/2014/main" xmlns="" id="{68014552-044E-46CA-9853-641D5FE813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50139" y="3784269"/>
            <a:ext cx="1580830" cy="708950"/>
          </a:xfrm>
          <a:prstGeom prst="rect">
            <a:avLst/>
          </a:prstGeo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sp>
        <p:nvSpPr>
          <p:cNvPr id="70" name="عنصر نائب للنص 91">
            <a:extLst>
              <a:ext uri="{FF2B5EF4-FFF2-40B4-BE49-F238E27FC236}">
                <a16:creationId xmlns:a16="http://schemas.microsoft.com/office/drawing/2014/main" xmlns="" id="{E9423FA1-D3FE-4539-A9A8-16E8B8CA9D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57860" y="3784269"/>
            <a:ext cx="1580830" cy="708950"/>
          </a:xfrm>
          <a:prstGeom prst="rect">
            <a:avLst/>
          </a:prstGeo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اكتب الوصف الخاص بك هنا</a:t>
            </a:r>
          </a:p>
        </p:txBody>
      </p:sp>
      <p:grpSp>
        <p:nvGrpSpPr>
          <p:cNvPr id="80" name="مجموعة 79">
            <a:extLst>
              <a:ext uri="{FF2B5EF4-FFF2-40B4-BE49-F238E27FC236}">
                <a16:creationId xmlns:a16="http://schemas.microsoft.com/office/drawing/2014/main" xmlns="" id="{64BE50F9-CDA0-48FD-A117-05F0844A95A2}"/>
              </a:ext>
            </a:extLst>
          </p:cNvPr>
          <p:cNvGrpSpPr/>
          <p:nvPr userDrawn="1"/>
        </p:nvGrpSpPr>
        <p:grpSpPr>
          <a:xfrm flipH="1">
            <a:off x="8629224" y="5529943"/>
            <a:ext cx="3562776" cy="1342571"/>
            <a:chOff x="1364777" y="4396099"/>
            <a:chExt cx="3562776" cy="1342571"/>
          </a:xfrm>
        </p:grpSpPr>
        <p:sp>
          <p:nvSpPr>
            <p:cNvPr id="81" name="شكل حر: شكل 80">
              <a:extLst>
                <a:ext uri="{FF2B5EF4-FFF2-40B4-BE49-F238E27FC236}">
                  <a16:creationId xmlns:a16="http://schemas.microsoft.com/office/drawing/2014/main" xmlns="" id="{3B427877-A993-4EF2-86E3-B856C76EC49D}"/>
                </a:ext>
              </a:extLst>
            </p:cNvPr>
            <p:cNvSpPr/>
            <p:nvPr userDrawn="1"/>
          </p:nvSpPr>
          <p:spPr>
            <a:xfrm>
              <a:off x="1371553" y="4396099"/>
              <a:ext cx="3222171" cy="1117600"/>
            </a:xfrm>
            <a:custGeom>
              <a:avLst/>
              <a:gdLst>
                <a:gd name="connsiteX0" fmla="*/ 0 w 3222171"/>
                <a:gd name="connsiteY0" fmla="*/ 0 h 1117600"/>
                <a:gd name="connsiteX1" fmla="*/ 3222171 w 3222171"/>
                <a:gd name="connsiteY1" fmla="*/ 1001486 h 1117600"/>
                <a:gd name="connsiteX2" fmla="*/ 972457 w 3222171"/>
                <a:gd name="connsiteY2" fmla="*/ 1117600 h 1117600"/>
                <a:gd name="connsiteX3" fmla="*/ 0 w 3222171"/>
                <a:gd name="connsiteY3" fmla="*/ 435428 h 1117600"/>
                <a:gd name="connsiteX4" fmla="*/ 0 w 3222171"/>
                <a:gd name="connsiteY4" fmla="*/ 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1117600">
                  <a:moveTo>
                    <a:pt x="0" y="0"/>
                  </a:moveTo>
                  <a:lnTo>
                    <a:pt x="3222171" y="1001486"/>
                  </a:lnTo>
                  <a:lnTo>
                    <a:pt x="972457" y="1117600"/>
                  </a:lnTo>
                  <a:lnTo>
                    <a:pt x="0" y="435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EA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2" name="شكل حر: شكل 81">
              <a:extLst>
                <a:ext uri="{FF2B5EF4-FFF2-40B4-BE49-F238E27FC236}">
                  <a16:creationId xmlns:a16="http://schemas.microsoft.com/office/drawing/2014/main" xmlns="" id="{373EB7DA-130A-4136-B8BC-305F5809B5BE}"/>
                </a:ext>
              </a:extLst>
            </p:cNvPr>
            <p:cNvSpPr/>
            <p:nvPr userDrawn="1"/>
          </p:nvSpPr>
          <p:spPr>
            <a:xfrm>
              <a:off x="2213381" y="5383070"/>
              <a:ext cx="2714172" cy="348343"/>
            </a:xfrm>
            <a:custGeom>
              <a:avLst/>
              <a:gdLst>
                <a:gd name="connsiteX0" fmla="*/ 2351315 w 2714172"/>
                <a:gd name="connsiteY0" fmla="*/ 0 h 333829"/>
                <a:gd name="connsiteX1" fmla="*/ 2714172 w 2714172"/>
                <a:gd name="connsiteY1" fmla="*/ 333829 h 333829"/>
                <a:gd name="connsiteX2" fmla="*/ 0 w 2714172"/>
                <a:gd name="connsiteY2" fmla="*/ 333829 h 333829"/>
                <a:gd name="connsiteX3" fmla="*/ 130629 w 2714172"/>
                <a:gd name="connsiteY3" fmla="*/ 101600 h 333829"/>
                <a:gd name="connsiteX4" fmla="*/ 2351315 w 2714172"/>
                <a:gd name="connsiteY4" fmla="*/ 0 h 33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4172" h="333829">
                  <a:moveTo>
                    <a:pt x="2351315" y="0"/>
                  </a:moveTo>
                  <a:lnTo>
                    <a:pt x="2714172" y="333829"/>
                  </a:lnTo>
                  <a:lnTo>
                    <a:pt x="0" y="333829"/>
                  </a:lnTo>
                  <a:lnTo>
                    <a:pt x="130629" y="101600"/>
                  </a:lnTo>
                  <a:lnTo>
                    <a:pt x="2351315" y="0"/>
                  </a:lnTo>
                  <a:close/>
                </a:path>
              </a:pathLst>
            </a:custGeom>
            <a:solidFill>
              <a:srgbClr val="D6E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xmlns="" id="{BD2443FE-9710-4043-9E93-11822CA301A9}"/>
                </a:ext>
              </a:extLst>
            </p:cNvPr>
            <p:cNvSpPr/>
            <p:nvPr userDrawn="1"/>
          </p:nvSpPr>
          <p:spPr>
            <a:xfrm>
              <a:off x="1364777" y="4729928"/>
              <a:ext cx="979233" cy="1008742"/>
            </a:xfrm>
            <a:custGeom>
              <a:avLst/>
              <a:gdLst>
                <a:gd name="connsiteX0" fmla="*/ 0 w 986972"/>
                <a:gd name="connsiteY0" fmla="*/ 0 h 928915"/>
                <a:gd name="connsiteX1" fmla="*/ 986972 w 986972"/>
                <a:gd name="connsiteY1" fmla="*/ 667658 h 928915"/>
                <a:gd name="connsiteX2" fmla="*/ 870858 w 986972"/>
                <a:gd name="connsiteY2" fmla="*/ 928915 h 928915"/>
                <a:gd name="connsiteX3" fmla="*/ 29029 w 986972"/>
                <a:gd name="connsiteY3" fmla="*/ 928915 h 928915"/>
                <a:gd name="connsiteX4" fmla="*/ 0 w 986972"/>
                <a:gd name="connsiteY4" fmla="*/ 0 h 928915"/>
                <a:gd name="connsiteX0" fmla="*/ 0 w 986972"/>
                <a:gd name="connsiteY0" fmla="*/ 0 h 943429"/>
                <a:gd name="connsiteX1" fmla="*/ 986972 w 986972"/>
                <a:gd name="connsiteY1" fmla="*/ 682172 h 943429"/>
                <a:gd name="connsiteX2" fmla="*/ 870858 w 986972"/>
                <a:gd name="connsiteY2" fmla="*/ 943429 h 943429"/>
                <a:gd name="connsiteX3" fmla="*/ 29029 w 986972"/>
                <a:gd name="connsiteY3" fmla="*/ 943429 h 943429"/>
                <a:gd name="connsiteX4" fmla="*/ 0 w 986972"/>
                <a:gd name="connsiteY4" fmla="*/ 0 h 943429"/>
                <a:gd name="connsiteX0" fmla="*/ 0 w 957943"/>
                <a:gd name="connsiteY0" fmla="*/ 0 h 1049093"/>
                <a:gd name="connsiteX1" fmla="*/ 957943 w 957943"/>
                <a:gd name="connsiteY1" fmla="*/ 787836 h 1049093"/>
                <a:gd name="connsiteX2" fmla="*/ 841829 w 957943"/>
                <a:gd name="connsiteY2" fmla="*/ 1049093 h 1049093"/>
                <a:gd name="connsiteX3" fmla="*/ 0 w 957943"/>
                <a:gd name="connsiteY3" fmla="*/ 1049093 h 1049093"/>
                <a:gd name="connsiteX4" fmla="*/ 0 w 957943"/>
                <a:gd name="connsiteY4" fmla="*/ 0 h 10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943" h="1049093">
                  <a:moveTo>
                    <a:pt x="0" y="0"/>
                  </a:moveTo>
                  <a:lnTo>
                    <a:pt x="957943" y="787836"/>
                  </a:lnTo>
                  <a:lnTo>
                    <a:pt x="841829" y="1049093"/>
                  </a:lnTo>
                  <a:lnTo>
                    <a:pt x="0" y="1049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E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xmlns="" id="{B19673E4-2C8B-4E5B-8BCE-AF41DA59745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64625" y="3230563"/>
            <a:ext cx="542925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  <p:sp>
        <p:nvSpPr>
          <p:cNvPr id="35" name="عنصر نائب للصورة 2">
            <a:extLst>
              <a:ext uri="{FF2B5EF4-FFF2-40B4-BE49-F238E27FC236}">
                <a16:creationId xmlns:a16="http://schemas.microsoft.com/office/drawing/2014/main" xmlns="" id="{F106EB9A-D3E3-4250-8B00-1D4743A26B1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6812" y="3230563"/>
            <a:ext cx="542925" cy="542925"/>
          </a:xfrm>
          <a:prstGeom prst="rect">
            <a:avLst/>
          </a:prstGeom>
        </p:spPr>
        <p:txBody>
          <a:bodyPr/>
          <a:lstStyle>
            <a:lvl1pPr marL="0" indent="0" algn="l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  <p:sp>
        <p:nvSpPr>
          <p:cNvPr id="36" name="عنصر نائب للصورة 2">
            <a:extLst>
              <a:ext uri="{FF2B5EF4-FFF2-40B4-BE49-F238E27FC236}">
                <a16:creationId xmlns:a16="http://schemas.microsoft.com/office/drawing/2014/main" xmlns="" id="{EF5D0D76-0425-41C0-BCF9-6A26D3E7CA8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570883" y="1645906"/>
            <a:ext cx="542925" cy="542925"/>
          </a:xfrm>
          <a:prstGeom prst="rect">
            <a:avLst/>
          </a:prstGeom>
        </p:spPr>
        <p:txBody>
          <a:bodyPr/>
          <a:lstStyle>
            <a:lvl1pPr marL="0" indent="0" algn="l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  <p:sp>
        <p:nvSpPr>
          <p:cNvPr id="37" name="عنصر نائب للصورة 2">
            <a:extLst>
              <a:ext uri="{FF2B5EF4-FFF2-40B4-BE49-F238E27FC236}">
                <a16:creationId xmlns:a16="http://schemas.microsoft.com/office/drawing/2014/main" xmlns="" id="{944C84C0-8B44-47C4-878C-884B46782E1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570883" y="5365543"/>
            <a:ext cx="542925" cy="542925"/>
          </a:xfrm>
          <a:prstGeom prst="rect">
            <a:avLst/>
          </a:prstGeom>
        </p:spPr>
        <p:txBody>
          <a:bodyPr/>
          <a:lstStyle>
            <a:lvl1pPr marL="0" indent="0" algn="l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ar-EG" dirty="0"/>
              <a:t>أيقون</a:t>
            </a:r>
          </a:p>
        </p:txBody>
      </p:sp>
    </p:spTree>
    <p:extLst>
      <p:ext uri="{BB962C8B-B14F-4D97-AF65-F5344CB8AC3E}">
        <p14:creationId xmlns:p14="http://schemas.microsoft.com/office/powerpoint/2010/main" val="275907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تخطيط مخص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xmlns="" id="{060C1FF4-E9BD-4CCF-BDB8-0D4B09146883}"/>
              </a:ext>
            </a:extLst>
          </p:cNvPr>
          <p:cNvGrpSpPr/>
          <p:nvPr userDrawn="1"/>
        </p:nvGrpSpPr>
        <p:grpSpPr>
          <a:xfrm>
            <a:off x="1473957" y="2347415"/>
            <a:ext cx="8775511" cy="3616656"/>
            <a:chOff x="1473957" y="2361062"/>
            <a:chExt cx="8775511" cy="3616656"/>
          </a:xfrm>
          <a:gradFill>
            <a:gsLst>
              <a:gs pos="21000">
                <a:srgbClr val="3798C5"/>
              </a:gs>
              <a:gs pos="55000">
                <a:srgbClr val="5BB0C5"/>
              </a:gs>
              <a:gs pos="100000">
                <a:srgbClr val="8BCCC6"/>
              </a:gs>
              <a:gs pos="0">
                <a:srgbClr val="227CB8"/>
              </a:gs>
            </a:gsLst>
            <a:lin ang="10800000" scaled="1"/>
          </a:gradFill>
        </p:grpSpPr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xmlns="" id="{5A7B7E1B-0811-45D8-8927-98DCDED6E78C}"/>
                </a:ext>
              </a:extLst>
            </p:cNvPr>
            <p:cNvSpPr/>
            <p:nvPr userDrawn="1"/>
          </p:nvSpPr>
          <p:spPr>
            <a:xfrm>
              <a:off x="1473957" y="4026089"/>
              <a:ext cx="1487607" cy="14876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xmlns="" id="{2F6C0708-4812-4C25-9711-946B5F395316}"/>
                </a:ext>
              </a:extLst>
            </p:cNvPr>
            <p:cNvSpPr/>
            <p:nvPr userDrawn="1"/>
          </p:nvSpPr>
          <p:spPr>
            <a:xfrm>
              <a:off x="3889612" y="2361062"/>
              <a:ext cx="1405720" cy="140572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xmlns="" id="{D0C095D7-6FC1-4165-A83D-54C7D8BF892E}"/>
                </a:ext>
              </a:extLst>
            </p:cNvPr>
            <p:cNvSpPr/>
            <p:nvPr userDrawn="1"/>
          </p:nvSpPr>
          <p:spPr>
            <a:xfrm>
              <a:off x="6109648" y="3807724"/>
              <a:ext cx="2169994" cy="21699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xmlns="" id="{E47410E2-4E3B-4DDE-94B7-861F038AA878}"/>
                </a:ext>
              </a:extLst>
            </p:cNvPr>
            <p:cNvSpPr/>
            <p:nvPr userDrawn="1"/>
          </p:nvSpPr>
          <p:spPr>
            <a:xfrm>
              <a:off x="9075761" y="2593075"/>
              <a:ext cx="1173707" cy="1173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sp>
        <p:nvSpPr>
          <p:cNvPr id="11" name="عنصر نائب للنص 10">
            <a:extLst>
              <a:ext uri="{FF2B5EF4-FFF2-40B4-BE49-F238E27FC236}">
                <a16:creationId xmlns:a16="http://schemas.microsoft.com/office/drawing/2014/main" xmlns="" id="{88F0FE53-CAB7-4191-96D5-5452DF4190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743200"/>
            <a:ext cx="23114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</a:t>
            </a:r>
          </a:p>
        </p:txBody>
      </p:sp>
      <p:sp>
        <p:nvSpPr>
          <p:cNvPr id="14" name="عنصر نائب للنص 10">
            <a:extLst>
              <a:ext uri="{FF2B5EF4-FFF2-40B4-BE49-F238E27FC236}">
                <a16:creationId xmlns:a16="http://schemas.microsoft.com/office/drawing/2014/main" xmlns="" id="{F3557A52-AD7A-4B51-A4AD-BF1934C098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06914" y="4701653"/>
            <a:ext cx="23114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</a:t>
            </a:r>
          </a:p>
        </p:txBody>
      </p:sp>
      <p:sp>
        <p:nvSpPr>
          <p:cNvPr id="15" name="عنصر نائب للنص 10">
            <a:extLst>
              <a:ext uri="{FF2B5EF4-FFF2-40B4-BE49-F238E27FC236}">
                <a16:creationId xmlns:a16="http://schemas.microsoft.com/office/drawing/2014/main" xmlns="" id="{ACC5FFD8-5C24-468F-8151-66D5E05143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9821" y="4701653"/>
            <a:ext cx="23114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</a:t>
            </a:r>
          </a:p>
        </p:txBody>
      </p:sp>
      <p:sp>
        <p:nvSpPr>
          <p:cNvPr id="16" name="عنصر نائب للنص 10">
            <a:extLst>
              <a:ext uri="{FF2B5EF4-FFF2-40B4-BE49-F238E27FC236}">
                <a16:creationId xmlns:a16="http://schemas.microsoft.com/office/drawing/2014/main" xmlns="" id="{F72132FF-BBF3-4E3A-BEDC-BEE8F417CD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8421" y="2743200"/>
            <a:ext cx="23114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</a:t>
            </a:r>
          </a:p>
        </p:txBody>
      </p:sp>
      <p:sp>
        <p:nvSpPr>
          <p:cNvPr id="17" name="عنصر نائب للنص 10">
            <a:extLst>
              <a:ext uri="{FF2B5EF4-FFF2-40B4-BE49-F238E27FC236}">
                <a16:creationId xmlns:a16="http://schemas.microsoft.com/office/drawing/2014/main" xmlns="" id="{DEA7CC70-491E-4A12-A5B8-2D8EFE98D2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62103" y="2910385"/>
            <a:ext cx="601021" cy="518615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sz="3600" b="1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1</a:t>
            </a:r>
          </a:p>
        </p:txBody>
      </p:sp>
      <p:sp>
        <p:nvSpPr>
          <p:cNvPr id="18" name="عنصر نائب للنص 10">
            <a:extLst>
              <a:ext uri="{FF2B5EF4-FFF2-40B4-BE49-F238E27FC236}">
                <a16:creationId xmlns:a16="http://schemas.microsoft.com/office/drawing/2014/main" xmlns="" id="{47956897-2117-408D-A554-DFE9840BEB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48735" y="4348515"/>
            <a:ext cx="1091820" cy="1061117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sz="9600" b="1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2</a:t>
            </a:r>
          </a:p>
        </p:txBody>
      </p:sp>
      <p:sp>
        <p:nvSpPr>
          <p:cNvPr id="19" name="عنصر نائب للنص 10">
            <a:extLst>
              <a:ext uri="{FF2B5EF4-FFF2-40B4-BE49-F238E27FC236}">
                <a16:creationId xmlns:a16="http://schemas.microsoft.com/office/drawing/2014/main" xmlns="" id="{EF1E1657-858E-4A30-A4A2-6E6000D8A0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91961" y="2743200"/>
            <a:ext cx="601021" cy="586854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sz="4800" b="1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3</a:t>
            </a:r>
          </a:p>
        </p:txBody>
      </p:sp>
      <p:sp>
        <p:nvSpPr>
          <p:cNvPr id="20" name="عنصر نائب للنص 10">
            <a:extLst>
              <a:ext uri="{FF2B5EF4-FFF2-40B4-BE49-F238E27FC236}">
                <a16:creationId xmlns:a16="http://schemas.microsoft.com/office/drawing/2014/main" xmlns="" id="{2FFBE834-9308-4716-819B-B739BA3C28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17249" y="4462818"/>
            <a:ext cx="601021" cy="586854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sz="5400" b="1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4</a:t>
            </a:r>
          </a:p>
        </p:txBody>
      </p:sp>
      <p:sp>
        <p:nvSpPr>
          <p:cNvPr id="21" name="عنصر نائب للنص 91">
            <a:extLst>
              <a:ext uri="{FF2B5EF4-FFF2-40B4-BE49-F238E27FC236}">
                <a16:creationId xmlns:a16="http://schemas.microsoft.com/office/drawing/2014/main" xmlns="" id="{28C6394E-197F-4665-AE54-9068C22394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5520" y="432662"/>
            <a:ext cx="3040961" cy="6016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رئيسي</a:t>
            </a:r>
          </a:p>
        </p:txBody>
      </p:sp>
    </p:spTree>
    <p:extLst>
      <p:ext uri="{BB962C8B-B14F-4D97-AF65-F5344CB8AC3E}">
        <p14:creationId xmlns:p14="http://schemas.microsoft.com/office/powerpoint/2010/main" val="118452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تخطيط مخص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: شكل 12">
            <a:extLst>
              <a:ext uri="{FF2B5EF4-FFF2-40B4-BE49-F238E27FC236}">
                <a16:creationId xmlns:a16="http://schemas.microsoft.com/office/drawing/2014/main" xmlns="" id="{98231AC4-F48E-4718-BE49-1D21E394E0D5}"/>
              </a:ext>
            </a:extLst>
          </p:cNvPr>
          <p:cNvSpPr/>
          <p:nvPr userDrawn="1"/>
        </p:nvSpPr>
        <p:spPr>
          <a:xfrm>
            <a:off x="4471112" y="2265528"/>
            <a:ext cx="584894" cy="382138"/>
          </a:xfrm>
          <a:custGeom>
            <a:avLst/>
            <a:gdLst>
              <a:gd name="connsiteX0" fmla="*/ 0 w 584894"/>
              <a:gd name="connsiteY0" fmla="*/ 0 h 382138"/>
              <a:gd name="connsiteX1" fmla="*/ 364266 w 584894"/>
              <a:gd name="connsiteY1" fmla="*/ 0 h 382138"/>
              <a:gd name="connsiteX2" fmla="*/ 584894 w 584894"/>
              <a:gd name="connsiteY2" fmla="*/ 382138 h 382138"/>
              <a:gd name="connsiteX3" fmla="*/ 220628 w 584894"/>
              <a:gd name="connsiteY3" fmla="*/ 382138 h 382138"/>
              <a:gd name="connsiteX4" fmla="*/ 0 w 584894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894" h="382138">
                <a:moveTo>
                  <a:pt x="0" y="0"/>
                </a:moveTo>
                <a:lnTo>
                  <a:pt x="364266" y="0"/>
                </a:lnTo>
                <a:lnTo>
                  <a:pt x="584894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شكل حر: شكل 11">
            <a:extLst>
              <a:ext uri="{FF2B5EF4-FFF2-40B4-BE49-F238E27FC236}">
                <a16:creationId xmlns:a16="http://schemas.microsoft.com/office/drawing/2014/main" xmlns="" id="{E7E9E5C3-CEBC-4497-9479-69EE1D745BE7}"/>
              </a:ext>
            </a:extLst>
          </p:cNvPr>
          <p:cNvSpPr/>
          <p:nvPr userDrawn="1"/>
        </p:nvSpPr>
        <p:spPr>
          <a:xfrm>
            <a:off x="4961452" y="2265528"/>
            <a:ext cx="2258215" cy="382138"/>
          </a:xfrm>
          <a:custGeom>
            <a:avLst/>
            <a:gdLst>
              <a:gd name="connsiteX0" fmla="*/ 0 w 2258215"/>
              <a:gd name="connsiteY0" fmla="*/ 0 h 382138"/>
              <a:gd name="connsiteX1" fmla="*/ 2258215 w 2258215"/>
              <a:gd name="connsiteY1" fmla="*/ 0 h 382138"/>
              <a:gd name="connsiteX2" fmla="*/ 2258215 w 2258215"/>
              <a:gd name="connsiteY2" fmla="*/ 382138 h 382138"/>
              <a:gd name="connsiteX3" fmla="*/ 220628 w 2258215"/>
              <a:gd name="connsiteY3" fmla="*/ 382138 h 382138"/>
              <a:gd name="connsiteX4" fmla="*/ 0 w 2258215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215" h="382138">
                <a:moveTo>
                  <a:pt x="0" y="0"/>
                </a:moveTo>
                <a:lnTo>
                  <a:pt x="2258215" y="0"/>
                </a:lnTo>
                <a:lnTo>
                  <a:pt x="2258215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شكل حر: شكل 17">
            <a:extLst>
              <a:ext uri="{FF2B5EF4-FFF2-40B4-BE49-F238E27FC236}">
                <a16:creationId xmlns:a16="http://schemas.microsoft.com/office/drawing/2014/main" xmlns="" id="{286485E6-F3E6-4CBD-BFC0-7161BF3C6E21}"/>
              </a:ext>
            </a:extLst>
          </p:cNvPr>
          <p:cNvSpPr/>
          <p:nvPr userDrawn="1"/>
        </p:nvSpPr>
        <p:spPr>
          <a:xfrm>
            <a:off x="4471112" y="4476466"/>
            <a:ext cx="584894" cy="382138"/>
          </a:xfrm>
          <a:custGeom>
            <a:avLst/>
            <a:gdLst>
              <a:gd name="connsiteX0" fmla="*/ 0 w 584894"/>
              <a:gd name="connsiteY0" fmla="*/ 0 h 382138"/>
              <a:gd name="connsiteX1" fmla="*/ 364266 w 584894"/>
              <a:gd name="connsiteY1" fmla="*/ 0 h 382138"/>
              <a:gd name="connsiteX2" fmla="*/ 584894 w 584894"/>
              <a:gd name="connsiteY2" fmla="*/ 382138 h 382138"/>
              <a:gd name="connsiteX3" fmla="*/ 220628 w 584894"/>
              <a:gd name="connsiteY3" fmla="*/ 382138 h 382138"/>
              <a:gd name="connsiteX4" fmla="*/ 0 w 584894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894" h="382138">
                <a:moveTo>
                  <a:pt x="0" y="0"/>
                </a:moveTo>
                <a:lnTo>
                  <a:pt x="364266" y="0"/>
                </a:lnTo>
                <a:lnTo>
                  <a:pt x="584894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" name="شكل حر: شكل 18">
            <a:extLst>
              <a:ext uri="{FF2B5EF4-FFF2-40B4-BE49-F238E27FC236}">
                <a16:creationId xmlns:a16="http://schemas.microsoft.com/office/drawing/2014/main" xmlns="" id="{D0D5C993-09F4-45AF-B424-CB99C866BEAF}"/>
              </a:ext>
            </a:extLst>
          </p:cNvPr>
          <p:cNvSpPr/>
          <p:nvPr userDrawn="1"/>
        </p:nvSpPr>
        <p:spPr>
          <a:xfrm>
            <a:off x="4961452" y="4476466"/>
            <a:ext cx="2258215" cy="382138"/>
          </a:xfrm>
          <a:custGeom>
            <a:avLst/>
            <a:gdLst>
              <a:gd name="connsiteX0" fmla="*/ 0 w 2258215"/>
              <a:gd name="connsiteY0" fmla="*/ 0 h 382138"/>
              <a:gd name="connsiteX1" fmla="*/ 2258215 w 2258215"/>
              <a:gd name="connsiteY1" fmla="*/ 0 h 382138"/>
              <a:gd name="connsiteX2" fmla="*/ 2258215 w 2258215"/>
              <a:gd name="connsiteY2" fmla="*/ 382138 h 382138"/>
              <a:gd name="connsiteX3" fmla="*/ 220628 w 2258215"/>
              <a:gd name="connsiteY3" fmla="*/ 382138 h 382138"/>
              <a:gd name="connsiteX4" fmla="*/ 0 w 2258215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215" h="382138">
                <a:moveTo>
                  <a:pt x="0" y="0"/>
                </a:moveTo>
                <a:lnTo>
                  <a:pt x="2258215" y="0"/>
                </a:lnTo>
                <a:lnTo>
                  <a:pt x="2258215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" name="شكل حر: شكل 19">
            <a:extLst>
              <a:ext uri="{FF2B5EF4-FFF2-40B4-BE49-F238E27FC236}">
                <a16:creationId xmlns:a16="http://schemas.microsoft.com/office/drawing/2014/main" xmlns="" id="{8D719FED-905A-49A2-96BD-D4E5A0775E9F}"/>
              </a:ext>
            </a:extLst>
          </p:cNvPr>
          <p:cNvSpPr/>
          <p:nvPr userDrawn="1"/>
        </p:nvSpPr>
        <p:spPr>
          <a:xfrm>
            <a:off x="1232217" y="4476466"/>
            <a:ext cx="584894" cy="382138"/>
          </a:xfrm>
          <a:custGeom>
            <a:avLst/>
            <a:gdLst>
              <a:gd name="connsiteX0" fmla="*/ 0 w 584894"/>
              <a:gd name="connsiteY0" fmla="*/ 0 h 382138"/>
              <a:gd name="connsiteX1" fmla="*/ 364266 w 584894"/>
              <a:gd name="connsiteY1" fmla="*/ 0 h 382138"/>
              <a:gd name="connsiteX2" fmla="*/ 584894 w 584894"/>
              <a:gd name="connsiteY2" fmla="*/ 382138 h 382138"/>
              <a:gd name="connsiteX3" fmla="*/ 220628 w 584894"/>
              <a:gd name="connsiteY3" fmla="*/ 382138 h 382138"/>
              <a:gd name="connsiteX4" fmla="*/ 0 w 584894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894" h="382138">
                <a:moveTo>
                  <a:pt x="0" y="0"/>
                </a:moveTo>
                <a:lnTo>
                  <a:pt x="364266" y="0"/>
                </a:lnTo>
                <a:lnTo>
                  <a:pt x="584894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" name="شكل حر: شكل 20">
            <a:extLst>
              <a:ext uri="{FF2B5EF4-FFF2-40B4-BE49-F238E27FC236}">
                <a16:creationId xmlns:a16="http://schemas.microsoft.com/office/drawing/2014/main" xmlns="" id="{F4841F9C-E47F-4AD1-B9CF-786455689C74}"/>
              </a:ext>
            </a:extLst>
          </p:cNvPr>
          <p:cNvSpPr/>
          <p:nvPr userDrawn="1"/>
        </p:nvSpPr>
        <p:spPr>
          <a:xfrm>
            <a:off x="1722557" y="4476466"/>
            <a:ext cx="2258215" cy="382138"/>
          </a:xfrm>
          <a:custGeom>
            <a:avLst/>
            <a:gdLst>
              <a:gd name="connsiteX0" fmla="*/ 0 w 2258215"/>
              <a:gd name="connsiteY0" fmla="*/ 0 h 382138"/>
              <a:gd name="connsiteX1" fmla="*/ 2258215 w 2258215"/>
              <a:gd name="connsiteY1" fmla="*/ 0 h 382138"/>
              <a:gd name="connsiteX2" fmla="*/ 2258215 w 2258215"/>
              <a:gd name="connsiteY2" fmla="*/ 382138 h 382138"/>
              <a:gd name="connsiteX3" fmla="*/ 220628 w 2258215"/>
              <a:gd name="connsiteY3" fmla="*/ 382138 h 382138"/>
              <a:gd name="connsiteX4" fmla="*/ 0 w 2258215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215" h="382138">
                <a:moveTo>
                  <a:pt x="0" y="0"/>
                </a:moveTo>
                <a:lnTo>
                  <a:pt x="2258215" y="0"/>
                </a:lnTo>
                <a:lnTo>
                  <a:pt x="2258215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" name="شكل حر: شكل 21">
            <a:extLst>
              <a:ext uri="{FF2B5EF4-FFF2-40B4-BE49-F238E27FC236}">
                <a16:creationId xmlns:a16="http://schemas.microsoft.com/office/drawing/2014/main" xmlns="" id="{3191F535-9EC0-4A39-B67E-311BDE48FB37}"/>
              </a:ext>
            </a:extLst>
          </p:cNvPr>
          <p:cNvSpPr/>
          <p:nvPr userDrawn="1"/>
        </p:nvSpPr>
        <p:spPr>
          <a:xfrm>
            <a:off x="1232217" y="2265528"/>
            <a:ext cx="584894" cy="382138"/>
          </a:xfrm>
          <a:custGeom>
            <a:avLst/>
            <a:gdLst>
              <a:gd name="connsiteX0" fmla="*/ 0 w 584894"/>
              <a:gd name="connsiteY0" fmla="*/ 0 h 382138"/>
              <a:gd name="connsiteX1" fmla="*/ 364266 w 584894"/>
              <a:gd name="connsiteY1" fmla="*/ 0 h 382138"/>
              <a:gd name="connsiteX2" fmla="*/ 584894 w 584894"/>
              <a:gd name="connsiteY2" fmla="*/ 382138 h 382138"/>
              <a:gd name="connsiteX3" fmla="*/ 220628 w 584894"/>
              <a:gd name="connsiteY3" fmla="*/ 382138 h 382138"/>
              <a:gd name="connsiteX4" fmla="*/ 0 w 584894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894" h="382138">
                <a:moveTo>
                  <a:pt x="0" y="0"/>
                </a:moveTo>
                <a:lnTo>
                  <a:pt x="364266" y="0"/>
                </a:lnTo>
                <a:lnTo>
                  <a:pt x="584894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/>
          </a:p>
        </p:txBody>
      </p:sp>
      <p:sp>
        <p:nvSpPr>
          <p:cNvPr id="23" name="شكل حر: شكل 22">
            <a:extLst>
              <a:ext uri="{FF2B5EF4-FFF2-40B4-BE49-F238E27FC236}">
                <a16:creationId xmlns:a16="http://schemas.microsoft.com/office/drawing/2014/main" xmlns="" id="{5BD88685-3BCA-4A13-80D3-ADEEB003B398}"/>
              </a:ext>
            </a:extLst>
          </p:cNvPr>
          <p:cNvSpPr/>
          <p:nvPr userDrawn="1"/>
        </p:nvSpPr>
        <p:spPr>
          <a:xfrm>
            <a:off x="1722557" y="2265528"/>
            <a:ext cx="2258215" cy="382138"/>
          </a:xfrm>
          <a:custGeom>
            <a:avLst/>
            <a:gdLst>
              <a:gd name="connsiteX0" fmla="*/ 0 w 2258215"/>
              <a:gd name="connsiteY0" fmla="*/ 0 h 382138"/>
              <a:gd name="connsiteX1" fmla="*/ 2258215 w 2258215"/>
              <a:gd name="connsiteY1" fmla="*/ 0 h 382138"/>
              <a:gd name="connsiteX2" fmla="*/ 2258215 w 2258215"/>
              <a:gd name="connsiteY2" fmla="*/ 382138 h 382138"/>
              <a:gd name="connsiteX3" fmla="*/ 220628 w 2258215"/>
              <a:gd name="connsiteY3" fmla="*/ 382138 h 382138"/>
              <a:gd name="connsiteX4" fmla="*/ 0 w 2258215"/>
              <a:gd name="connsiteY4" fmla="*/ 0 h 38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215" h="382138">
                <a:moveTo>
                  <a:pt x="0" y="0"/>
                </a:moveTo>
                <a:lnTo>
                  <a:pt x="2258215" y="0"/>
                </a:lnTo>
                <a:lnTo>
                  <a:pt x="2258215" y="382138"/>
                </a:lnTo>
                <a:lnTo>
                  <a:pt x="220628" y="3821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64ADC0"/>
              </a:gs>
              <a:gs pos="100000">
                <a:srgbClr val="85C0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EG"/>
          </a:p>
        </p:txBody>
      </p:sp>
      <p:sp>
        <p:nvSpPr>
          <p:cNvPr id="139" name="شكل حر: شكل 138">
            <a:extLst>
              <a:ext uri="{FF2B5EF4-FFF2-40B4-BE49-F238E27FC236}">
                <a16:creationId xmlns:a16="http://schemas.microsoft.com/office/drawing/2014/main" xmlns="" id="{2C30979A-B2FE-4667-932F-C13A76B0E692}"/>
              </a:ext>
            </a:extLst>
          </p:cNvPr>
          <p:cNvSpPr/>
          <p:nvPr userDrawn="1"/>
        </p:nvSpPr>
        <p:spPr>
          <a:xfrm>
            <a:off x="9978978" y="2864002"/>
            <a:ext cx="159822" cy="50982"/>
          </a:xfrm>
          <a:custGeom>
            <a:avLst/>
            <a:gdLst>
              <a:gd name="connsiteX0" fmla="*/ 11165 w 159822"/>
              <a:gd name="connsiteY0" fmla="*/ 451 h 50982"/>
              <a:gd name="connsiteX1" fmla="*/ 55366 w 159822"/>
              <a:gd name="connsiteY1" fmla="*/ 2084 h 50982"/>
              <a:gd name="connsiteX2" fmla="*/ 55365 w 159822"/>
              <a:gd name="connsiteY2" fmla="*/ 2083 h 50982"/>
              <a:gd name="connsiteX3" fmla="*/ 137212 w 159822"/>
              <a:gd name="connsiteY3" fmla="*/ 30723 h 50982"/>
              <a:gd name="connsiteX4" fmla="*/ 159822 w 159822"/>
              <a:gd name="connsiteY4" fmla="*/ 50982 h 50982"/>
              <a:gd name="connsiteX5" fmla="*/ 113061 w 159822"/>
              <a:gd name="connsiteY5" fmla="*/ 19454 h 50982"/>
              <a:gd name="connsiteX6" fmla="*/ 28063 w 159822"/>
              <a:gd name="connsiteY6" fmla="*/ 2294 h 50982"/>
              <a:gd name="connsiteX7" fmla="*/ 0 w 159822"/>
              <a:gd name="connsiteY7" fmla="*/ 2294 h 50982"/>
              <a:gd name="connsiteX8" fmla="*/ 11165 w 159822"/>
              <a:gd name="connsiteY8" fmla="*/ 451 h 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822" h="50982">
                <a:moveTo>
                  <a:pt x="11165" y="451"/>
                </a:moveTo>
                <a:cubicBezTo>
                  <a:pt x="25644" y="-484"/>
                  <a:pt x="40433" y="19"/>
                  <a:pt x="55366" y="2084"/>
                </a:cubicBezTo>
                <a:lnTo>
                  <a:pt x="55365" y="2083"/>
                </a:lnTo>
                <a:cubicBezTo>
                  <a:pt x="85231" y="6213"/>
                  <a:pt x="112846" y="16199"/>
                  <a:pt x="137212" y="30723"/>
                </a:cubicBezTo>
                <a:lnTo>
                  <a:pt x="159822" y="50982"/>
                </a:lnTo>
                <a:lnTo>
                  <a:pt x="113061" y="19454"/>
                </a:lnTo>
                <a:cubicBezTo>
                  <a:pt x="86936" y="8404"/>
                  <a:pt x="58213" y="2294"/>
                  <a:pt x="28063" y="2294"/>
                </a:cubicBezTo>
                <a:lnTo>
                  <a:pt x="0" y="2294"/>
                </a:lnTo>
                <a:lnTo>
                  <a:pt x="11165" y="451"/>
                </a:lnTo>
                <a:close/>
              </a:path>
            </a:pathLst>
          </a:cu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7" name="شكل حر: شكل 136">
            <a:extLst>
              <a:ext uri="{FF2B5EF4-FFF2-40B4-BE49-F238E27FC236}">
                <a16:creationId xmlns:a16="http://schemas.microsoft.com/office/drawing/2014/main" xmlns="" id="{DFBC7859-3122-418B-B6B4-E5D79EE97931}"/>
              </a:ext>
            </a:extLst>
          </p:cNvPr>
          <p:cNvSpPr/>
          <p:nvPr userDrawn="1"/>
        </p:nvSpPr>
        <p:spPr>
          <a:xfrm>
            <a:off x="10138801" y="2914984"/>
            <a:ext cx="31203" cy="27958"/>
          </a:xfrm>
          <a:custGeom>
            <a:avLst/>
            <a:gdLst>
              <a:gd name="connsiteX0" fmla="*/ 0 w 31203"/>
              <a:gd name="connsiteY0" fmla="*/ 0 h 27958"/>
              <a:gd name="connsiteX1" fmla="*/ 22648 w 31203"/>
              <a:gd name="connsiteY1" fmla="*/ 15270 h 27958"/>
              <a:gd name="connsiteX2" fmla="*/ 31203 w 31203"/>
              <a:gd name="connsiteY2" fmla="*/ 27958 h 27958"/>
              <a:gd name="connsiteX3" fmla="*/ 0 w 31203"/>
              <a:gd name="connsiteY3" fmla="*/ 0 h 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3" h="27958">
                <a:moveTo>
                  <a:pt x="0" y="0"/>
                </a:moveTo>
                <a:lnTo>
                  <a:pt x="22648" y="15270"/>
                </a:lnTo>
                <a:lnTo>
                  <a:pt x="31203" y="279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6" name="شكل حر: شكل 135">
            <a:extLst>
              <a:ext uri="{FF2B5EF4-FFF2-40B4-BE49-F238E27FC236}">
                <a16:creationId xmlns:a16="http://schemas.microsoft.com/office/drawing/2014/main" xmlns="" id="{03FED21C-5E32-495F-9082-939176271B47}"/>
              </a:ext>
            </a:extLst>
          </p:cNvPr>
          <p:cNvSpPr/>
          <p:nvPr userDrawn="1"/>
        </p:nvSpPr>
        <p:spPr>
          <a:xfrm>
            <a:off x="10170004" y="2942942"/>
            <a:ext cx="32183" cy="47733"/>
          </a:xfrm>
          <a:custGeom>
            <a:avLst/>
            <a:gdLst>
              <a:gd name="connsiteX0" fmla="*/ 0 w 32183"/>
              <a:gd name="connsiteY0" fmla="*/ 0 h 47733"/>
              <a:gd name="connsiteX1" fmla="*/ 8533 w 32183"/>
              <a:gd name="connsiteY1" fmla="*/ 7646 h 47733"/>
              <a:gd name="connsiteX2" fmla="*/ 30519 w 32183"/>
              <a:gd name="connsiteY2" fmla="*/ 43311 h 47733"/>
              <a:gd name="connsiteX3" fmla="*/ 32183 w 32183"/>
              <a:gd name="connsiteY3" fmla="*/ 47733 h 47733"/>
              <a:gd name="connsiteX4" fmla="*/ 0 w 32183"/>
              <a:gd name="connsiteY4" fmla="*/ 0 h 47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83" h="47733">
                <a:moveTo>
                  <a:pt x="0" y="0"/>
                </a:moveTo>
                <a:lnTo>
                  <a:pt x="8533" y="7646"/>
                </a:lnTo>
                <a:cubicBezTo>
                  <a:pt x="16966" y="18785"/>
                  <a:pt x="24336" y="30729"/>
                  <a:pt x="30519" y="43311"/>
                </a:cubicBezTo>
                <a:lnTo>
                  <a:pt x="32183" y="477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grpSp>
        <p:nvGrpSpPr>
          <p:cNvPr id="156" name="مجموعة 155">
            <a:extLst>
              <a:ext uri="{FF2B5EF4-FFF2-40B4-BE49-F238E27FC236}">
                <a16:creationId xmlns:a16="http://schemas.microsoft.com/office/drawing/2014/main" xmlns="" id="{3389F326-EB07-4070-8C4B-3CEA3E2C2765}"/>
              </a:ext>
            </a:extLst>
          </p:cNvPr>
          <p:cNvGrpSpPr/>
          <p:nvPr userDrawn="1"/>
        </p:nvGrpSpPr>
        <p:grpSpPr>
          <a:xfrm>
            <a:off x="8136715" y="1487606"/>
            <a:ext cx="2806890" cy="4772338"/>
            <a:chOff x="4435523" y="1228294"/>
            <a:chExt cx="2784144" cy="5045286"/>
          </a:xfrm>
        </p:grpSpPr>
        <p:sp>
          <p:nvSpPr>
            <p:cNvPr id="109" name="شكل حر: شكل 108">
              <a:extLst>
                <a:ext uri="{FF2B5EF4-FFF2-40B4-BE49-F238E27FC236}">
                  <a16:creationId xmlns:a16="http://schemas.microsoft.com/office/drawing/2014/main" xmlns="" id="{7748F000-7DE0-43E6-A000-3A7932A74A0B}"/>
                </a:ext>
              </a:extLst>
            </p:cNvPr>
            <p:cNvSpPr/>
            <p:nvPr userDrawn="1"/>
          </p:nvSpPr>
          <p:spPr>
            <a:xfrm>
              <a:off x="4435523" y="1228294"/>
              <a:ext cx="2784144" cy="4558343"/>
            </a:xfrm>
            <a:custGeom>
              <a:avLst/>
              <a:gdLst>
                <a:gd name="connsiteX0" fmla="*/ 1045668 w 2784144"/>
                <a:gd name="connsiteY0" fmla="*/ 4510584 h 4558352"/>
                <a:gd name="connsiteX1" fmla="*/ 1765770 w 2784144"/>
                <a:gd name="connsiteY1" fmla="*/ 4510584 h 4558352"/>
                <a:gd name="connsiteX2" fmla="*/ 1753619 w 2784144"/>
                <a:gd name="connsiteY2" fmla="*/ 4514526 h 4558352"/>
                <a:gd name="connsiteX3" fmla="*/ 1405719 w 2784144"/>
                <a:gd name="connsiteY3" fmla="*/ 4558352 h 4558352"/>
                <a:gd name="connsiteX4" fmla="*/ 1057819 w 2784144"/>
                <a:gd name="connsiteY4" fmla="*/ 4514526 h 4558352"/>
                <a:gd name="connsiteX5" fmla="*/ 1392072 w 2784144"/>
                <a:gd name="connsiteY5" fmla="*/ 0 h 4558352"/>
                <a:gd name="connsiteX6" fmla="*/ 2784144 w 2784144"/>
                <a:gd name="connsiteY6" fmla="*/ 1392072 h 4558352"/>
                <a:gd name="connsiteX7" fmla="*/ 2376416 w 2784144"/>
                <a:gd name="connsiteY7" fmla="*/ 2376416 h 4558352"/>
                <a:gd name="connsiteX8" fmla="*/ 2367493 w 2784144"/>
                <a:gd name="connsiteY8" fmla="*/ 2384525 h 4558352"/>
                <a:gd name="connsiteX9" fmla="*/ 2311294 w 2784144"/>
                <a:gd name="connsiteY9" fmla="*/ 2473367 h 4558352"/>
                <a:gd name="connsiteX10" fmla="*/ 2126860 w 2784144"/>
                <a:gd name="connsiteY10" fmla="*/ 3166280 h 4558352"/>
                <a:gd name="connsiteX11" fmla="*/ 2132374 w 2784144"/>
                <a:gd name="connsiteY11" fmla="*/ 3291031 h 4558352"/>
                <a:gd name="connsiteX12" fmla="*/ 2138440 w 2784144"/>
                <a:gd name="connsiteY12" fmla="*/ 3336508 h 4558352"/>
                <a:gd name="connsiteX13" fmla="*/ 2138440 w 2784144"/>
                <a:gd name="connsiteY13" fmla="*/ 3603010 h 4558352"/>
                <a:gd name="connsiteX14" fmla="*/ 654400 w 2784144"/>
                <a:gd name="connsiteY14" fmla="*/ 3603010 h 4558352"/>
                <a:gd name="connsiteX15" fmla="*/ 654400 w 2784144"/>
                <a:gd name="connsiteY15" fmla="*/ 3269623 h 4558352"/>
                <a:gd name="connsiteX16" fmla="*/ 657282 w 2784144"/>
                <a:gd name="connsiteY16" fmla="*/ 3193578 h 4558352"/>
                <a:gd name="connsiteX17" fmla="*/ 339400 w 2784144"/>
                <a:gd name="connsiteY17" fmla="*/ 2308091 h 4558352"/>
                <a:gd name="connsiteX18" fmla="*/ 323883 w 2784144"/>
                <a:gd name="connsiteY18" fmla="*/ 2291018 h 4558352"/>
                <a:gd name="connsiteX19" fmla="*/ 326696 w 2784144"/>
                <a:gd name="connsiteY19" fmla="*/ 2287257 h 4558352"/>
                <a:gd name="connsiteX20" fmla="*/ 317882 w 2784144"/>
                <a:gd name="connsiteY20" fmla="*/ 2277559 h 4558352"/>
                <a:gd name="connsiteX21" fmla="*/ 0 w 2784144"/>
                <a:gd name="connsiteY21" fmla="*/ 1392072 h 4558352"/>
                <a:gd name="connsiteX22" fmla="*/ 1392072 w 2784144"/>
                <a:gd name="connsiteY22" fmla="*/ 0 h 455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784144" h="4558352">
                  <a:moveTo>
                    <a:pt x="1045668" y="4510584"/>
                  </a:moveTo>
                  <a:lnTo>
                    <a:pt x="1765770" y="4510584"/>
                  </a:lnTo>
                  <a:lnTo>
                    <a:pt x="1753619" y="4514526"/>
                  </a:lnTo>
                  <a:cubicBezTo>
                    <a:pt x="1642421" y="4543136"/>
                    <a:pt x="1525847" y="4558352"/>
                    <a:pt x="1405719" y="4558352"/>
                  </a:cubicBezTo>
                  <a:cubicBezTo>
                    <a:pt x="1285591" y="4558352"/>
                    <a:pt x="1169017" y="4543136"/>
                    <a:pt x="1057819" y="4514526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1776482"/>
                    <a:pt x="2628331" y="2124500"/>
                    <a:pt x="2376416" y="2376416"/>
                  </a:cubicBezTo>
                  <a:lnTo>
                    <a:pt x="2367493" y="2384525"/>
                  </a:lnTo>
                  <a:lnTo>
                    <a:pt x="2311294" y="2473367"/>
                  </a:lnTo>
                  <a:cubicBezTo>
                    <a:pt x="2193963" y="2677415"/>
                    <a:pt x="2126860" y="2914011"/>
                    <a:pt x="2126860" y="3166280"/>
                  </a:cubicBezTo>
                  <a:cubicBezTo>
                    <a:pt x="2126860" y="3208325"/>
                    <a:pt x="2128724" y="3249935"/>
                    <a:pt x="2132374" y="3291031"/>
                  </a:cubicBezTo>
                  <a:lnTo>
                    <a:pt x="2138440" y="3336508"/>
                  </a:lnTo>
                  <a:lnTo>
                    <a:pt x="2138440" y="3603010"/>
                  </a:lnTo>
                  <a:lnTo>
                    <a:pt x="654400" y="3603010"/>
                  </a:lnTo>
                  <a:lnTo>
                    <a:pt x="654400" y="3269623"/>
                  </a:lnTo>
                  <a:lnTo>
                    <a:pt x="657282" y="3193578"/>
                  </a:lnTo>
                  <a:cubicBezTo>
                    <a:pt x="657282" y="2857219"/>
                    <a:pt x="537988" y="2548723"/>
                    <a:pt x="339400" y="2308091"/>
                  </a:cubicBezTo>
                  <a:lnTo>
                    <a:pt x="323883" y="2291018"/>
                  </a:lnTo>
                  <a:lnTo>
                    <a:pt x="326696" y="2287257"/>
                  </a:lnTo>
                  <a:lnTo>
                    <a:pt x="317882" y="2277559"/>
                  </a:lnTo>
                  <a:cubicBezTo>
                    <a:pt x="119294" y="2036927"/>
                    <a:pt x="0" y="1728431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rgbClr val="8BCC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151" name="شكل حر: شكل 150">
              <a:extLst>
                <a:ext uri="{FF2B5EF4-FFF2-40B4-BE49-F238E27FC236}">
                  <a16:creationId xmlns:a16="http://schemas.microsoft.com/office/drawing/2014/main" xmlns="" id="{C72B4D57-B524-4FA7-BB38-94A652DA6CEC}"/>
                </a:ext>
              </a:extLst>
            </p:cNvPr>
            <p:cNvSpPr/>
            <p:nvPr userDrawn="1"/>
          </p:nvSpPr>
          <p:spPr>
            <a:xfrm>
              <a:off x="5098728" y="2863997"/>
              <a:ext cx="1457733" cy="2219146"/>
            </a:xfrm>
            <a:custGeom>
              <a:avLst/>
              <a:gdLst>
                <a:gd name="connsiteX0" fmla="*/ 1213885 w 1457733"/>
                <a:gd name="connsiteY0" fmla="*/ 0 h 2219150"/>
                <a:gd name="connsiteX1" fmla="*/ 1241948 w 1457733"/>
                <a:gd name="connsiteY1" fmla="*/ 0 h 2219150"/>
                <a:gd name="connsiteX2" fmla="*/ 1326946 w 1457733"/>
                <a:gd name="connsiteY2" fmla="*/ 17160 h 2219150"/>
                <a:gd name="connsiteX3" fmla="*/ 1373707 w 1457733"/>
                <a:gd name="connsiteY3" fmla="*/ 48688 h 2219150"/>
                <a:gd name="connsiteX4" fmla="*/ 1404910 w 1457733"/>
                <a:gd name="connsiteY4" fmla="*/ 76646 h 2219150"/>
                <a:gd name="connsiteX5" fmla="*/ 1437093 w 1457733"/>
                <a:gd name="connsiteY5" fmla="*/ 124379 h 2219150"/>
                <a:gd name="connsiteX6" fmla="*/ 1450292 w 1457733"/>
                <a:gd name="connsiteY6" fmla="*/ 159458 h 2219150"/>
                <a:gd name="connsiteX7" fmla="*/ 1455649 w 1457733"/>
                <a:gd name="connsiteY7" fmla="*/ 246005 h 2219150"/>
                <a:gd name="connsiteX8" fmla="*/ 1451386 w 1457733"/>
                <a:gd name="connsiteY8" fmla="*/ 276838 h 2219150"/>
                <a:gd name="connsiteX9" fmla="*/ 1443152 w 1457733"/>
                <a:gd name="connsiteY9" fmla="*/ 303363 h 2219150"/>
                <a:gd name="connsiteX10" fmla="*/ 1241947 w 1457733"/>
                <a:gd name="connsiteY10" fmla="*/ 436730 h 2219150"/>
                <a:gd name="connsiteX11" fmla="*/ 1115498 w 1457733"/>
                <a:gd name="connsiteY11" fmla="*/ 436730 h 2219150"/>
                <a:gd name="connsiteX12" fmla="*/ 860673 w 1457733"/>
                <a:gd name="connsiteY12" fmla="*/ 2219150 h 2219150"/>
                <a:gd name="connsiteX13" fmla="*/ 735459 w 1457733"/>
                <a:gd name="connsiteY13" fmla="*/ 2201249 h 2219150"/>
                <a:gd name="connsiteX14" fmla="*/ 991665 w 1457733"/>
                <a:gd name="connsiteY14" fmla="*/ 409168 h 2219150"/>
                <a:gd name="connsiteX15" fmla="*/ 457646 w 1457733"/>
                <a:gd name="connsiteY15" fmla="*/ 409168 h 2219150"/>
                <a:gd name="connsiteX16" fmla="*/ 713852 w 1457733"/>
                <a:gd name="connsiteY16" fmla="*/ 2201249 h 2219150"/>
                <a:gd name="connsiteX17" fmla="*/ 588638 w 1457733"/>
                <a:gd name="connsiteY17" fmla="*/ 2219150 h 2219150"/>
                <a:gd name="connsiteX18" fmla="*/ 333813 w 1457733"/>
                <a:gd name="connsiteY18" fmla="*/ 436730 h 2219150"/>
                <a:gd name="connsiteX19" fmla="*/ 218365 w 1457733"/>
                <a:gd name="connsiteY19" fmla="*/ 436730 h 2219150"/>
                <a:gd name="connsiteX20" fmla="*/ 4436 w 1457733"/>
                <a:gd name="connsiteY20" fmla="*/ 262373 h 2219150"/>
                <a:gd name="connsiteX21" fmla="*/ 0 w 1457733"/>
                <a:gd name="connsiteY21" fmla="*/ 218366 h 2219150"/>
                <a:gd name="connsiteX22" fmla="*/ 4436 w 1457733"/>
                <a:gd name="connsiteY22" fmla="*/ 174358 h 2219150"/>
                <a:gd name="connsiteX23" fmla="*/ 218365 w 1457733"/>
                <a:gd name="connsiteY23" fmla="*/ 1 h 2219150"/>
                <a:gd name="connsiteX24" fmla="*/ 232785 w 1457733"/>
                <a:gd name="connsiteY24" fmla="*/ 1 h 2219150"/>
                <a:gd name="connsiteX25" fmla="*/ 263960 w 1457733"/>
                <a:gd name="connsiteY25" fmla="*/ 5147 h 2219150"/>
                <a:gd name="connsiteX26" fmla="*/ 423628 w 1457733"/>
                <a:gd name="connsiteY26" fmla="*/ 186189 h 2219150"/>
                <a:gd name="connsiteX27" fmla="*/ 439362 w 1457733"/>
                <a:gd name="connsiteY27" fmla="*/ 299986 h 2219150"/>
                <a:gd name="connsiteX28" fmla="*/ 1007302 w 1457733"/>
                <a:gd name="connsiteY28" fmla="*/ 299986 h 2219150"/>
                <a:gd name="connsiteX29" fmla="*/ 1023036 w 1457733"/>
                <a:gd name="connsiteY29" fmla="*/ 186189 h 2219150"/>
                <a:gd name="connsiteX30" fmla="*/ 1182704 w 1457733"/>
                <a:gd name="connsiteY30" fmla="*/ 5147 h 2219150"/>
                <a:gd name="connsiteX31" fmla="*/ 1213885 w 1457733"/>
                <a:gd name="connsiteY31" fmla="*/ 0 h 2219150"/>
                <a:gd name="connsiteX32" fmla="*/ 1244179 w 1457733"/>
                <a:gd name="connsiteY32" fmla="*/ 112189 h 2219150"/>
                <a:gd name="connsiteX33" fmla="*/ 1244179 w 1457733"/>
                <a:gd name="connsiteY33" fmla="*/ 112190 h 2219150"/>
                <a:gd name="connsiteX34" fmla="*/ 1140046 w 1457733"/>
                <a:gd name="connsiteY34" fmla="*/ 203596 h 2219150"/>
                <a:gd name="connsiteX35" fmla="*/ 1133682 w 1457733"/>
                <a:gd name="connsiteY35" fmla="*/ 301364 h 2219150"/>
                <a:gd name="connsiteX36" fmla="*/ 1231451 w 1457733"/>
                <a:gd name="connsiteY36" fmla="*/ 307727 h 2219150"/>
                <a:gd name="connsiteX37" fmla="*/ 1335584 w 1457733"/>
                <a:gd name="connsiteY37" fmla="*/ 216322 h 2219150"/>
                <a:gd name="connsiteX38" fmla="*/ 1244179 w 1457733"/>
                <a:gd name="connsiteY38" fmla="*/ 112189 h 2219150"/>
                <a:gd name="connsiteX39" fmla="*/ 200374 w 1457733"/>
                <a:gd name="connsiteY39" fmla="*/ 112143 h 2219150"/>
                <a:gd name="connsiteX40" fmla="*/ 108179 w 1457733"/>
                <a:gd name="connsiteY40" fmla="*/ 215578 h 2219150"/>
                <a:gd name="connsiteX41" fmla="*/ 211614 w 1457733"/>
                <a:gd name="connsiteY41" fmla="*/ 307773 h 2219150"/>
                <a:gd name="connsiteX42" fmla="*/ 309429 w 1457733"/>
                <a:gd name="connsiteY42" fmla="*/ 302153 h 2219150"/>
                <a:gd name="connsiteX43" fmla="*/ 303809 w 1457733"/>
                <a:gd name="connsiteY43" fmla="*/ 204339 h 2219150"/>
                <a:gd name="connsiteX44" fmla="*/ 200374 w 1457733"/>
                <a:gd name="connsiteY44" fmla="*/ 112144 h 2219150"/>
                <a:gd name="connsiteX45" fmla="*/ 200374 w 1457733"/>
                <a:gd name="connsiteY45" fmla="*/ 112143 h 22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457733" h="2219150">
                  <a:moveTo>
                    <a:pt x="1213885" y="0"/>
                  </a:moveTo>
                  <a:lnTo>
                    <a:pt x="1241948" y="0"/>
                  </a:lnTo>
                  <a:cubicBezTo>
                    <a:pt x="1272098" y="0"/>
                    <a:pt x="1300821" y="6110"/>
                    <a:pt x="1326946" y="17160"/>
                  </a:cubicBezTo>
                  <a:lnTo>
                    <a:pt x="1373707" y="48688"/>
                  </a:lnTo>
                  <a:lnTo>
                    <a:pt x="1404910" y="76646"/>
                  </a:lnTo>
                  <a:lnTo>
                    <a:pt x="1437093" y="124379"/>
                  </a:lnTo>
                  <a:lnTo>
                    <a:pt x="1450292" y="159458"/>
                  </a:lnTo>
                  <a:cubicBezTo>
                    <a:pt x="1457660" y="186850"/>
                    <a:pt x="1459779" y="216139"/>
                    <a:pt x="1455649" y="246005"/>
                  </a:cubicBezTo>
                  <a:lnTo>
                    <a:pt x="1451386" y="276838"/>
                  </a:lnTo>
                  <a:lnTo>
                    <a:pt x="1443152" y="303363"/>
                  </a:lnTo>
                  <a:cubicBezTo>
                    <a:pt x="1410002" y="381737"/>
                    <a:pt x="1332397" y="436730"/>
                    <a:pt x="1241947" y="436730"/>
                  </a:cubicBezTo>
                  <a:lnTo>
                    <a:pt x="1115498" y="436730"/>
                  </a:lnTo>
                  <a:lnTo>
                    <a:pt x="860673" y="2219150"/>
                  </a:lnTo>
                  <a:lnTo>
                    <a:pt x="735459" y="2201249"/>
                  </a:lnTo>
                  <a:lnTo>
                    <a:pt x="991665" y="409168"/>
                  </a:lnTo>
                  <a:lnTo>
                    <a:pt x="457646" y="409168"/>
                  </a:lnTo>
                  <a:lnTo>
                    <a:pt x="713852" y="2201249"/>
                  </a:lnTo>
                  <a:lnTo>
                    <a:pt x="588638" y="2219150"/>
                  </a:lnTo>
                  <a:lnTo>
                    <a:pt x="333813" y="436730"/>
                  </a:lnTo>
                  <a:lnTo>
                    <a:pt x="218365" y="436730"/>
                  </a:lnTo>
                  <a:cubicBezTo>
                    <a:pt x="112840" y="436730"/>
                    <a:pt x="24798" y="361879"/>
                    <a:pt x="4436" y="262373"/>
                  </a:cubicBezTo>
                  <a:lnTo>
                    <a:pt x="0" y="218366"/>
                  </a:lnTo>
                  <a:lnTo>
                    <a:pt x="4436" y="174358"/>
                  </a:lnTo>
                  <a:cubicBezTo>
                    <a:pt x="24798" y="74852"/>
                    <a:pt x="112840" y="1"/>
                    <a:pt x="218365" y="1"/>
                  </a:cubicBezTo>
                  <a:lnTo>
                    <a:pt x="232785" y="1"/>
                  </a:lnTo>
                  <a:lnTo>
                    <a:pt x="263960" y="5147"/>
                  </a:lnTo>
                  <a:cubicBezTo>
                    <a:pt x="346136" y="27249"/>
                    <a:pt x="411239" y="96591"/>
                    <a:pt x="423628" y="186189"/>
                  </a:cubicBezTo>
                  <a:lnTo>
                    <a:pt x="439362" y="299986"/>
                  </a:lnTo>
                  <a:lnTo>
                    <a:pt x="1007302" y="299986"/>
                  </a:lnTo>
                  <a:lnTo>
                    <a:pt x="1023036" y="186189"/>
                  </a:lnTo>
                  <a:cubicBezTo>
                    <a:pt x="1035425" y="96591"/>
                    <a:pt x="1100528" y="27249"/>
                    <a:pt x="1182704" y="5147"/>
                  </a:cubicBezTo>
                  <a:lnTo>
                    <a:pt x="1213885" y="0"/>
                  </a:lnTo>
                  <a:close/>
                  <a:moveTo>
                    <a:pt x="1244179" y="112189"/>
                  </a:moveTo>
                  <a:lnTo>
                    <a:pt x="1244179" y="112190"/>
                  </a:lnTo>
                  <a:cubicBezTo>
                    <a:pt x="1190182" y="108676"/>
                    <a:pt x="1143560" y="149599"/>
                    <a:pt x="1140046" y="203596"/>
                  </a:cubicBezTo>
                  <a:lnTo>
                    <a:pt x="1133682" y="301364"/>
                  </a:lnTo>
                  <a:lnTo>
                    <a:pt x="1231451" y="307727"/>
                  </a:lnTo>
                  <a:cubicBezTo>
                    <a:pt x="1285448" y="311242"/>
                    <a:pt x="1332070" y="270318"/>
                    <a:pt x="1335584" y="216322"/>
                  </a:cubicBezTo>
                  <a:cubicBezTo>
                    <a:pt x="1339099" y="162325"/>
                    <a:pt x="1298175" y="115704"/>
                    <a:pt x="1244179" y="112189"/>
                  </a:cubicBezTo>
                  <a:close/>
                  <a:moveTo>
                    <a:pt x="200374" y="112143"/>
                  </a:moveTo>
                  <a:cubicBezTo>
                    <a:pt x="146352" y="115247"/>
                    <a:pt x="105075" y="161556"/>
                    <a:pt x="108179" y="215578"/>
                  </a:cubicBezTo>
                  <a:cubicBezTo>
                    <a:pt x="111283" y="269600"/>
                    <a:pt x="157592" y="310877"/>
                    <a:pt x="211614" y="307773"/>
                  </a:cubicBezTo>
                  <a:lnTo>
                    <a:pt x="309429" y="302153"/>
                  </a:lnTo>
                  <a:lnTo>
                    <a:pt x="303809" y="204339"/>
                  </a:lnTo>
                  <a:cubicBezTo>
                    <a:pt x="300705" y="150317"/>
                    <a:pt x="254396" y="109041"/>
                    <a:pt x="200374" y="112144"/>
                  </a:cubicBezTo>
                  <a:lnTo>
                    <a:pt x="200374" y="1121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106" name="شكل حر: شكل 105">
              <a:extLst>
                <a:ext uri="{FF2B5EF4-FFF2-40B4-BE49-F238E27FC236}">
                  <a16:creationId xmlns:a16="http://schemas.microsoft.com/office/drawing/2014/main" xmlns="" id="{011B88D5-09C2-4BF8-9EF7-27FDC7A38EEB}"/>
                </a:ext>
              </a:extLst>
            </p:cNvPr>
            <p:cNvSpPr/>
            <p:nvPr userDrawn="1"/>
          </p:nvSpPr>
          <p:spPr>
            <a:xfrm>
              <a:off x="5089849" y="4831298"/>
              <a:ext cx="1484040" cy="1442282"/>
            </a:xfrm>
            <a:custGeom>
              <a:avLst/>
              <a:gdLst>
                <a:gd name="connsiteX0" fmla="*/ 0 w 1484040"/>
                <a:gd name="connsiteY0" fmla="*/ 0 h 1442284"/>
                <a:gd name="connsiteX1" fmla="*/ 1484040 w 1484040"/>
                <a:gd name="connsiteY1" fmla="*/ 0 h 1442284"/>
                <a:gd name="connsiteX2" fmla="*/ 1484040 w 1484040"/>
                <a:gd name="connsiteY2" fmla="*/ 745302 h 1442284"/>
                <a:gd name="connsiteX3" fmla="*/ 1471481 w 1484040"/>
                <a:gd name="connsiteY3" fmla="*/ 752932 h 1442284"/>
                <a:gd name="connsiteX4" fmla="*/ 1471228 w 1484040"/>
                <a:gd name="connsiteY4" fmla="*/ 758117 h 1442284"/>
                <a:gd name="connsiteX5" fmla="*/ 738860 w 1484040"/>
                <a:gd name="connsiteY5" fmla="*/ 1442284 h 1442284"/>
                <a:gd name="connsiteX6" fmla="*/ 6492 w 1484040"/>
                <a:gd name="connsiteY6" fmla="*/ 758117 h 1442284"/>
                <a:gd name="connsiteX7" fmla="*/ 5478 w 1484040"/>
                <a:gd name="connsiteY7" fmla="*/ 737331 h 1442284"/>
                <a:gd name="connsiteX8" fmla="*/ 0 w 1484040"/>
                <a:gd name="connsiteY8" fmla="*/ 734003 h 1442284"/>
                <a:gd name="connsiteX9" fmla="*/ 0 w 1484040"/>
                <a:gd name="connsiteY9" fmla="*/ 0 h 144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4040" h="1442284">
                  <a:moveTo>
                    <a:pt x="0" y="0"/>
                  </a:moveTo>
                  <a:lnTo>
                    <a:pt x="1484040" y="0"/>
                  </a:lnTo>
                  <a:lnTo>
                    <a:pt x="1484040" y="745302"/>
                  </a:lnTo>
                  <a:lnTo>
                    <a:pt x="1471481" y="752932"/>
                  </a:lnTo>
                  <a:lnTo>
                    <a:pt x="1471228" y="758117"/>
                  </a:lnTo>
                  <a:cubicBezTo>
                    <a:pt x="1433529" y="1142403"/>
                    <a:pt x="1120024" y="1442284"/>
                    <a:pt x="738860" y="1442284"/>
                  </a:cubicBezTo>
                  <a:cubicBezTo>
                    <a:pt x="357696" y="1442284"/>
                    <a:pt x="44191" y="1142403"/>
                    <a:pt x="6492" y="758117"/>
                  </a:cubicBezTo>
                  <a:lnTo>
                    <a:pt x="5478" y="737331"/>
                  </a:lnTo>
                  <a:lnTo>
                    <a:pt x="0" y="734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98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98" name="مستطيل: زوايا مستديرة 97">
              <a:extLst>
                <a:ext uri="{FF2B5EF4-FFF2-40B4-BE49-F238E27FC236}">
                  <a16:creationId xmlns:a16="http://schemas.microsoft.com/office/drawing/2014/main" xmlns="" id="{70A4A62C-EF29-4B5B-8EE4-1FBDECC2D50B}"/>
                </a:ext>
              </a:extLst>
            </p:cNvPr>
            <p:cNvSpPr/>
            <p:nvPr userDrawn="1"/>
          </p:nvSpPr>
          <p:spPr>
            <a:xfrm>
              <a:off x="4973631" y="4990443"/>
              <a:ext cx="1746914" cy="232013"/>
            </a:xfrm>
            <a:prstGeom prst="roundRect">
              <a:avLst>
                <a:gd name="adj" fmla="val 46930"/>
              </a:avLst>
            </a:prstGeom>
            <a:solidFill>
              <a:srgbClr val="227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99" name="مستطيل: زوايا مستديرة 98">
              <a:extLst>
                <a:ext uri="{FF2B5EF4-FFF2-40B4-BE49-F238E27FC236}">
                  <a16:creationId xmlns:a16="http://schemas.microsoft.com/office/drawing/2014/main" xmlns="" id="{4A806BE9-7ACA-4DC5-AA8D-36F43360FFFA}"/>
                </a:ext>
              </a:extLst>
            </p:cNvPr>
            <p:cNvSpPr/>
            <p:nvPr userDrawn="1"/>
          </p:nvSpPr>
          <p:spPr>
            <a:xfrm>
              <a:off x="4973631" y="5345291"/>
              <a:ext cx="1746914" cy="232013"/>
            </a:xfrm>
            <a:prstGeom prst="roundRect">
              <a:avLst>
                <a:gd name="adj" fmla="val 46930"/>
              </a:avLst>
            </a:prstGeom>
            <a:solidFill>
              <a:srgbClr val="227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00" name="مستطيل: زوايا مستديرة 99">
              <a:extLst>
                <a:ext uri="{FF2B5EF4-FFF2-40B4-BE49-F238E27FC236}">
                  <a16:creationId xmlns:a16="http://schemas.microsoft.com/office/drawing/2014/main" xmlns="" id="{9C7CA6FA-C73A-454B-B5EB-0F3BBD136174}"/>
                </a:ext>
              </a:extLst>
            </p:cNvPr>
            <p:cNvSpPr/>
            <p:nvPr userDrawn="1"/>
          </p:nvSpPr>
          <p:spPr>
            <a:xfrm>
              <a:off x="4973631" y="5732061"/>
              <a:ext cx="1746914" cy="232013"/>
            </a:xfrm>
            <a:prstGeom prst="roundRect">
              <a:avLst>
                <a:gd name="adj" fmla="val 46930"/>
              </a:avLst>
            </a:prstGeom>
            <a:solidFill>
              <a:srgbClr val="227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</p:grpSp>
      <p:sp>
        <p:nvSpPr>
          <p:cNvPr id="159" name="عنصر نائب للنص 91">
            <a:extLst>
              <a:ext uri="{FF2B5EF4-FFF2-40B4-BE49-F238E27FC236}">
                <a16:creationId xmlns:a16="http://schemas.microsoft.com/office/drawing/2014/main" xmlns="" id="{F797BAD9-09C5-43E2-9335-D8E7FAFB30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5520" y="432662"/>
            <a:ext cx="3040961" cy="6016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/>
            <a:r>
              <a:rPr lang="ar-EG" dirty="0"/>
              <a:t>عنوان رئيسي</a:t>
            </a:r>
          </a:p>
        </p:txBody>
      </p:sp>
      <p:sp>
        <p:nvSpPr>
          <p:cNvPr id="164" name="عنصر نائب للنص 10">
            <a:extLst>
              <a:ext uri="{FF2B5EF4-FFF2-40B4-BE49-F238E27FC236}">
                <a16:creationId xmlns:a16="http://schemas.microsoft.com/office/drawing/2014/main" xmlns="" id="{D75931B1-4615-470A-8F3B-06CB159AAA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3445" y="4476466"/>
            <a:ext cx="1974892" cy="337882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EG" dirty="0"/>
              <a:t>عنوان ثانوي</a:t>
            </a:r>
          </a:p>
        </p:txBody>
      </p:sp>
      <p:sp>
        <p:nvSpPr>
          <p:cNvPr id="165" name="عنصر نائب للنص 10">
            <a:extLst>
              <a:ext uri="{FF2B5EF4-FFF2-40B4-BE49-F238E27FC236}">
                <a16:creationId xmlns:a16="http://schemas.microsoft.com/office/drawing/2014/main" xmlns="" id="{057C7616-6487-40EB-9352-97772355AF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91080" y="4476466"/>
            <a:ext cx="1974892" cy="337882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EG" dirty="0"/>
              <a:t>عنوان ثانوي</a:t>
            </a:r>
          </a:p>
        </p:txBody>
      </p:sp>
      <p:sp>
        <p:nvSpPr>
          <p:cNvPr id="166" name="عنصر نائب للنص 10">
            <a:extLst>
              <a:ext uri="{FF2B5EF4-FFF2-40B4-BE49-F238E27FC236}">
                <a16:creationId xmlns:a16="http://schemas.microsoft.com/office/drawing/2014/main" xmlns="" id="{DD8473B9-A027-4056-B81B-812AF8DA34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13445" y="2279176"/>
            <a:ext cx="1974892" cy="337882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EG" dirty="0"/>
              <a:t>عنوان ثانوي</a:t>
            </a:r>
          </a:p>
        </p:txBody>
      </p:sp>
      <p:sp>
        <p:nvSpPr>
          <p:cNvPr id="167" name="عنصر نائب للنص 10">
            <a:extLst>
              <a:ext uri="{FF2B5EF4-FFF2-40B4-BE49-F238E27FC236}">
                <a16:creationId xmlns:a16="http://schemas.microsoft.com/office/drawing/2014/main" xmlns="" id="{468E4845-9FBE-4E20-A166-0B69E8D3F6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91080" y="2279176"/>
            <a:ext cx="1974892" cy="337882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666666"/>
                </a:solidFill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EG" dirty="0"/>
              <a:t>عنوان ثانوي</a:t>
            </a:r>
          </a:p>
        </p:txBody>
      </p:sp>
      <p:sp>
        <p:nvSpPr>
          <p:cNvPr id="169" name="عنصر نائب للنص 168">
            <a:extLst>
              <a:ext uri="{FF2B5EF4-FFF2-40B4-BE49-F238E27FC236}">
                <a16:creationId xmlns:a16="http://schemas.microsoft.com/office/drawing/2014/main" xmlns="" id="{69811C15-33DD-4BDB-8368-AD9E6D8795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08525" y="2863850"/>
            <a:ext cx="2479675" cy="133966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 b="0"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 استبدل هذا النص بالنص المراد كتابته</a:t>
            </a:r>
          </a:p>
        </p:txBody>
      </p:sp>
      <p:sp>
        <p:nvSpPr>
          <p:cNvPr id="170" name="عنصر نائب للنص 168">
            <a:extLst>
              <a:ext uri="{FF2B5EF4-FFF2-40B4-BE49-F238E27FC236}">
                <a16:creationId xmlns:a16="http://schemas.microsoft.com/office/drawing/2014/main" xmlns="" id="{C5479BFE-3665-4856-928E-450EA973C2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8525" y="5046224"/>
            <a:ext cx="2479675" cy="1339660"/>
          </a:xfrm>
          <a:prstGeom prst="rect">
            <a:avLst/>
          </a:prstGeom>
        </p:spPr>
        <p:txBody>
          <a:bodyPr/>
          <a:lstStyle>
            <a:lvl1pPr marL="0" indent="0" algn="just" rtl="1">
              <a:buNone/>
              <a:defRPr sz="1800" b="0"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 استبدل هذا النص بالنص المراد كتابته</a:t>
            </a:r>
          </a:p>
        </p:txBody>
      </p:sp>
      <p:sp>
        <p:nvSpPr>
          <p:cNvPr id="171" name="عنصر نائب للنص 168">
            <a:extLst>
              <a:ext uri="{FF2B5EF4-FFF2-40B4-BE49-F238E27FC236}">
                <a16:creationId xmlns:a16="http://schemas.microsoft.com/office/drawing/2014/main" xmlns="" id="{34FF4588-4D60-4F41-977D-08BC984A9F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6297" y="2863850"/>
            <a:ext cx="2479675" cy="1339660"/>
          </a:xfrm>
          <a:prstGeom prst="rect">
            <a:avLst/>
          </a:prstGeom>
        </p:spPr>
        <p:txBody>
          <a:bodyPr/>
          <a:lstStyle>
            <a:lvl1pPr marL="0" indent="0" algn="just" rtl="1">
              <a:buNone/>
              <a:defRPr sz="1800" b="0"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 استبدل هذا النص بالنص المراد كتابته</a:t>
            </a:r>
          </a:p>
        </p:txBody>
      </p:sp>
      <p:sp>
        <p:nvSpPr>
          <p:cNvPr id="172" name="عنصر نائب للنص 168">
            <a:extLst>
              <a:ext uri="{FF2B5EF4-FFF2-40B4-BE49-F238E27FC236}">
                <a16:creationId xmlns:a16="http://schemas.microsoft.com/office/drawing/2014/main" xmlns="" id="{2B014777-B178-42D2-A6CE-876679D7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6297" y="5046224"/>
            <a:ext cx="2479675" cy="1339660"/>
          </a:xfrm>
          <a:prstGeom prst="rect">
            <a:avLst/>
          </a:prstGeom>
        </p:spPr>
        <p:txBody>
          <a:bodyPr/>
          <a:lstStyle>
            <a:lvl1pPr marL="0" indent="0" algn="just" rtl="1">
              <a:buNone/>
              <a:defRPr sz="1800" b="0">
                <a:latin typeface="Dubai Light" panose="020B0303030403030204" pitchFamily="34" charset="-78"/>
                <a:cs typeface="Dubai Light" panose="020B0303030403030204" pitchFamily="34" charset="-78"/>
              </a:defRPr>
            </a:lvl1pPr>
          </a:lstStyle>
          <a:p>
            <a:pPr lvl="0"/>
            <a:r>
              <a:rPr lang="ar-EG" dirty="0"/>
              <a:t>استبدل هذا النص بالنص المراد كتابته استبدل هذا النص بالنص المراد كتابته</a:t>
            </a:r>
          </a:p>
        </p:txBody>
      </p:sp>
    </p:spTree>
    <p:extLst>
      <p:ext uri="{BB962C8B-B14F-4D97-AF65-F5344CB8AC3E}">
        <p14:creationId xmlns:p14="http://schemas.microsoft.com/office/powerpoint/2010/main" val="322070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تخطيط مخص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47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xmlns="" id="{BA61CE3B-EBA2-4FE2-A551-227B1F39FC65}"/>
              </a:ext>
            </a:extLst>
          </p:cNvPr>
          <p:cNvSpPr/>
          <p:nvPr userDrawn="1"/>
        </p:nvSpPr>
        <p:spPr>
          <a:xfrm>
            <a:off x="8612604" y="-13648"/>
            <a:ext cx="3602562" cy="6871648"/>
          </a:xfrm>
          <a:prstGeom prst="rect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xmlns="" id="{E9138048-BDF6-4E56-8CD5-67283CF659C2}"/>
              </a:ext>
            </a:extLst>
          </p:cNvPr>
          <p:cNvGrpSpPr/>
          <p:nvPr userDrawn="1"/>
        </p:nvGrpSpPr>
        <p:grpSpPr>
          <a:xfrm>
            <a:off x="7096867" y="-29343"/>
            <a:ext cx="5130035" cy="2631734"/>
            <a:chOff x="7096867" y="-29343"/>
            <a:chExt cx="5130035" cy="2631734"/>
          </a:xfrm>
        </p:grpSpPr>
        <p:sp>
          <p:nvSpPr>
            <p:cNvPr id="5" name="شكل حر: شكل 4">
              <a:extLst>
                <a:ext uri="{FF2B5EF4-FFF2-40B4-BE49-F238E27FC236}">
                  <a16:creationId xmlns:a16="http://schemas.microsoft.com/office/drawing/2014/main" xmlns="" id="{B0594D4C-8346-46E3-ABB8-2BBFA865D121}"/>
                </a:ext>
              </a:extLst>
            </p:cNvPr>
            <p:cNvSpPr/>
            <p:nvPr userDrawn="1"/>
          </p:nvSpPr>
          <p:spPr>
            <a:xfrm>
              <a:off x="7096867" y="-15591"/>
              <a:ext cx="1515737" cy="1049356"/>
            </a:xfrm>
            <a:custGeom>
              <a:avLst/>
              <a:gdLst>
                <a:gd name="connsiteX0" fmla="*/ 0 w 1515737"/>
                <a:gd name="connsiteY0" fmla="*/ 0 h 1049356"/>
                <a:gd name="connsiteX1" fmla="*/ 1515737 w 1515737"/>
                <a:gd name="connsiteY1" fmla="*/ 0 h 1049356"/>
                <a:gd name="connsiteX2" fmla="*/ 1515737 w 1515737"/>
                <a:gd name="connsiteY2" fmla="*/ 1049356 h 104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737" h="1049356">
                  <a:moveTo>
                    <a:pt x="0" y="0"/>
                  </a:moveTo>
                  <a:lnTo>
                    <a:pt x="1515737" y="0"/>
                  </a:lnTo>
                  <a:lnTo>
                    <a:pt x="1515737" y="1049356"/>
                  </a:lnTo>
                  <a:close/>
                </a:path>
              </a:pathLst>
            </a:custGeom>
            <a:solidFill>
              <a:srgbClr val="3F9C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" name="شكل حر: شكل 5">
              <a:extLst>
                <a:ext uri="{FF2B5EF4-FFF2-40B4-BE49-F238E27FC236}">
                  <a16:creationId xmlns:a16="http://schemas.microsoft.com/office/drawing/2014/main" xmlns="" id="{1A9CE960-58C1-4CA3-9775-B8BDD77BDB2E}"/>
                </a:ext>
              </a:extLst>
            </p:cNvPr>
            <p:cNvSpPr/>
            <p:nvPr userDrawn="1"/>
          </p:nvSpPr>
          <p:spPr>
            <a:xfrm>
              <a:off x="8612604" y="-20361"/>
              <a:ext cx="1118276" cy="1053261"/>
            </a:xfrm>
            <a:custGeom>
              <a:avLst/>
              <a:gdLst>
                <a:gd name="connsiteX0" fmla="*/ 0 w 1118276"/>
                <a:gd name="connsiteY0" fmla="*/ 0 h 1053261"/>
                <a:gd name="connsiteX1" fmla="*/ 1118276 w 1118276"/>
                <a:gd name="connsiteY1" fmla="*/ 0 h 1053261"/>
                <a:gd name="connsiteX2" fmla="*/ 0 w 1118276"/>
                <a:gd name="connsiteY2" fmla="*/ 1053261 h 105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8276" h="1053261">
                  <a:moveTo>
                    <a:pt x="0" y="0"/>
                  </a:moveTo>
                  <a:lnTo>
                    <a:pt x="1118276" y="0"/>
                  </a:lnTo>
                  <a:lnTo>
                    <a:pt x="0" y="1053261"/>
                  </a:lnTo>
                  <a:close/>
                </a:path>
              </a:pathLst>
            </a:custGeom>
            <a:solidFill>
              <a:srgbClr val="075A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7" name="شكل حر: شكل 6">
              <a:extLst>
                <a:ext uri="{FF2B5EF4-FFF2-40B4-BE49-F238E27FC236}">
                  <a16:creationId xmlns:a16="http://schemas.microsoft.com/office/drawing/2014/main" xmlns="" id="{1C15C5CF-798B-4B7D-9B2A-4D0F030177A3}"/>
                </a:ext>
              </a:extLst>
            </p:cNvPr>
            <p:cNvSpPr/>
            <p:nvPr userDrawn="1"/>
          </p:nvSpPr>
          <p:spPr>
            <a:xfrm>
              <a:off x="8598535" y="-14081"/>
              <a:ext cx="1201004" cy="1565596"/>
            </a:xfrm>
            <a:custGeom>
              <a:avLst/>
              <a:gdLst>
                <a:gd name="connsiteX0" fmla="*/ 1111008 w 1201004"/>
                <a:gd name="connsiteY0" fmla="*/ 0 h 1565596"/>
                <a:gd name="connsiteX1" fmla="*/ 1174079 w 1201004"/>
                <a:gd name="connsiteY1" fmla="*/ 0 h 1565596"/>
                <a:gd name="connsiteX2" fmla="*/ 1201004 w 1201004"/>
                <a:gd name="connsiteY2" fmla="*/ 1565596 h 1565596"/>
                <a:gd name="connsiteX3" fmla="*/ 0 w 1201004"/>
                <a:gd name="connsiteY3" fmla="*/ 1046981 h 156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1004" h="1565596">
                  <a:moveTo>
                    <a:pt x="1111008" y="0"/>
                  </a:moveTo>
                  <a:lnTo>
                    <a:pt x="1174079" y="0"/>
                  </a:lnTo>
                  <a:lnTo>
                    <a:pt x="1201004" y="1565596"/>
                  </a:lnTo>
                  <a:lnTo>
                    <a:pt x="0" y="1046981"/>
                  </a:lnTo>
                  <a:close/>
                </a:path>
              </a:pathLst>
            </a:custGeom>
            <a:solidFill>
              <a:srgbClr val="075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" name="شكل حر: شكل 7">
              <a:extLst>
                <a:ext uri="{FF2B5EF4-FFF2-40B4-BE49-F238E27FC236}">
                  <a16:creationId xmlns:a16="http://schemas.microsoft.com/office/drawing/2014/main" xmlns="" id="{D495FFC5-636E-461A-AFCB-B1512E40A1C5}"/>
                </a:ext>
              </a:extLst>
            </p:cNvPr>
            <p:cNvSpPr/>
            <p:nvPr userDrawn="1"/>
          </p:nvSpPr>
          <p:spPr>
            <a:xfrm>
              <a:off x="9760381" y="-29343"/>
              <a:ext cx="1336115" cy="2045746"/>
            </a:xfrm>
            <a:custGeom>
              <a:avLst/>
              <a:gdLst>
                <a:gd name="connsiteX0" fmla="*/ 0 w 1336115"/>
                <a:gd name="connsiteY0" fmla="*/ 0 h 2045746"/>
                <a:gd name="connsiteX1" fmla="*/ 50967 w 1336115"/>
                <a:gd name="connsiteY1" fmla="*/ 0 h 2045746"/>
                <a:gd name="connsiteX2" fmla="*/ 1336115 w 1336115"/>
                <a:gd name="connsiteY2" fmla="*/ 2045746 h 2045746"/>
                <a:gd name="connsiteX3" fmla="*/ 25930 w 1336115"/>
                <a:gd name="connsiteY3" fmla="*/ 1581722 h 20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6115" h="2045746">
                  <a:moveTo>
                    <a:pt x="0" y="0"/>
                  </a:moveTo>
                  <a:lnTo>
                    <a:pt x="50967" y="0"/>
                  </a:lnTo>
                  <a:lnTo>
                    <a:pt x="1336115" y="2045746"/>
                  </a:lnTo>
                  <a:lnTo>
                    <a:pt x="25930" y="1581722"/>
                  </a:lnTo>
                  <a:close/>
                </a:path>
              </a:pathLst>
            </a:custGeom>
            <a:solidFill>
              <a:srgbClr val="065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9" name="شكل حر: شكل 8">
              <a:extLst>
                <a:ext uri="{FF2B5EF4-FFF2-40B4-BE49-F238E27FC236}">
                  <a16:creationId xmlns:a16="http://schemas.microsoft.com/office/drawing/2014/main" xmlns="" id="{9EE4312F-D57D-4E82-97E9-73F424073A60}"/>
                </a:ext>
              </a:extLst>
            </p:cNvPr>
            <p:cNvSpPr/>
            <p:nvPr userDrawn="1"/>
          </p:nvSpPr>
          <p:spPr>
            <a:xfrm>
              <a:off x="9738619" y="-20835"/>
              <a:ext cx="1371076" cy="2051755"/>
            </a:xfrm>
            <a:custGeom>
              <a:avLst/>
              <a:gdLst>
                <a:gd name="connsiteX0" fmla="*/ 0 w 1371076"/>
                <a:gd name="connsiteY0" fmla="*/ 0 h 2051755"/>
                <a:gd name="connsiteX1" fmla="*/ 1195829 w 1371076"/>
                <a:gd name="connsiteY1" fmla="*/ 0 h 2051755"/>
                <a:gd name="connsiteX2" fmla="*/ 1371076 w 1371076"/>
                <a:gd name="connsiteY2" fmla="*/ 2051755 h 205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076" h="2051755">
                  <a:moveTo>
                    <a:pt x="0" y="0"/>
                  </a:moveTo>
                  <a:lnTo>
                    <a:pt x="1195829" y="0"/>
                  </a:lnTo>
                  <a:lnTo>
                    <a:pt x="1371076" y="2051755"/>
                  </a:lnTo>
                  <a:close/>
                </a:path>
              </a:pathLst>
            </a:custGeom>
            <a:solidFill>
              <a:srgbClr val="055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0" name="شكل حر: شكل 9">
              <a:extLst>
                <a:ext uri="{FF2B5EF4-FFF2-40B4-BE49-F238E27FC236}">
                  <a16:creationId xmlns:a16="http://schemas.microsoft.com/office/drawing/2014/main" xmlns="" id="{C2ABDA07-0D84-4600-9AE9-CC416D98AA6D}"/>
                </a:ext>
              </a:extLst>
            </p:cNvPr>
            <p:cNvSpPr/>
            <p:nvPr userDrawn="1"/>
          </p:nvSpPr>
          <p:spPr>
            <a:xfrm>
              <a:off x="11081536" y="275771"/>
              <a:ext cx="1141369" cy="1755147"/>
            </a:xfrm>
            <a:custGeom>
              <a:avLst/>
              <a:gdLst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34497 w 1134497"/>
                <a:gd name="connsiteY0" fmla="*/ 928048 h 1718752"/>
                <a:gd name="connsiteX1" fmla="*/ 0 w 1134497"/>
                <a:gd name="connsiteY1" fmla="*/ 1718752 h 1718752"/>
                <a:gd name="connsiteX2" fmla="*/ 1134497 w 1134497"/>
                <a:gd name="connsiteY2" fmla="*/ 0 h 1718752"/>
                <a:gd name="connsiteX3" fmla="*/ 1134497 w 1134497"/>
                <a:gd name="connsiteY3" fmla="*/ 928048 h 171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497" h="1718752">
                  <a:moveTo>
                    <a:pt x="1134497" y="928048"/>
                  </a:moveTo>
                  <a:lnTo>
                    <a:pt x="0" y="1718752"/>
                  </a:lnTo>
                  <a:lnTo>
                    <a:pt x="1134497" y="0"/>
                  </a:lnTo>
                  <a:lnTo>
                    <a:pt x="1134497" y="928048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1" name="شكل حر: شكل 10">
              <a:extLst>
                <a:ext uri="{FF2B5EF4-FFF2-40B4-BE49-F238E27FC236}">
                  <a16:creationId xmlns:a16="http://schemas.microsoft.com/office/drawing/2014/main" xmlns="" id="{3015455A-B62D-43CC-8AB4-A0CA3A8235F4}"/>
                </a:ext>
              </a:extLst>
            </p:cNvPr>
            <p:cNvSpPr/>
            <p:nvPr userDrawn="1"/>
          </p:nvSpPr>
          <p:spPr>
            <a:xfrm>
              <a:off x="10908473" y="-15052"/>
              <a:ext cx="1318429" cy="2044237"/>
            </a:xfrm>
            <a:custGeom>
              <a:avLst/>
              <a:gdLst>
                <a:gd name="connsiteX0" fmla="*/ 0 w 1318429"/>
                <a:gd name="connsiteY0" fmla="*/ 0 h 2044237"/>
                <a:gd name="connsiteX1" fmla="*/ 1318429 w 1318429"/>
                <a:gd name="connsiteY1" fmla="*/ 0 h 2044237"/>
                <a:gd name="connsiteX2" fmla="*/ 1318429 w 1318429"/>
                <a:gd name="connsiteY2" fmla="*/ 316952 h 2044237"/>
                <a:gd name="connsiteX3" fmla="*/ 188443 w 1318429"/>
                <a:gd name="connsiteY3" fmla="*/ 2044237 h 204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429" h="2044237">
                  <a:moveTo>
                    <a:pt x="0" y="0"/>
                  </a:moveTo>
                  <a:lnTo>
                    <a:pt x="1318429" y="0"/>
                  </a:lnTo>
                  <a:lnTo>
                    <a:pt x="1318429" y="316952"/>
                  </a:lnTo>
                  <a:lnTo>
                    <a:pt x="188443" y="2044237"/>
                  </a:lnTo>
                  <a:close/>
                </a:path>
              </a:pathLst>
            </a:custGeom>
            <a:solidFill>
              <a:srgbClr val="054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xmlns="" id="{16A3ECA6-DB6E-4EE6-AECE-5C9806BB0E62}"/>
                </a:ext>
              </a:extLst>
            </p:cNvPr>
            <p:cNvSpPr/>
            <p:nvPr userDrawn="1"/>
          </p:nvSpPr>
          <p:spPr>
            <a:xfrm>
              <a:off x="11096916" y="1183024"/>
              <a:ext cx="1122394" cy="1211027"/>
            </a:xfrm>
            <a:custGeom>
              <a:avLst/>
              <a:gdLst>
                <a:gd name="connsiteX0" fmla="*/ 1119117 w 1122394"/>
                <a:gd name="connsiteY0" fmla="*/ 0 h 1211027"/>
                <a:gd name="connsiteX1" fmla="*/ 1122393 w 1122394"/>
                <a:gd name="connsiteY1" fmla="*/ 291592 h 1211027"/>
                <a:gd name="connsiteX2" fmla="*/ 1122394 w 1122394"/>
                <a:gd name="connsiteY2" fmla="*/ 1211027 h 1211027"/>
                <a:gd name="connsiteX3" fmla="*/ 0 w 1122394"/>
                <a:gd name="connsiteY3" fmla="*/ 818866 h 121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394" h="1211027">
                  <a:moveTo>
                    <a:pt x="1119117" y="0"/>
                  </a:moveTo>
                  <a:lnTo>
                    <a:pt x="1122393" y="291592"/>
                  </a:lnTo>
                  <a:lnTo>
                    <a:pt x="1122394" y="1211027"/>
                  </a:lnTo>
                  <a:lnTo>
                    <a:pt x="0" y="818866"/>
                  </a:lnTo>
                  <a:close/>
                </a:path>
              </a:pathLst>
            </a:custGeom>
            <a:solidFill>
              <a:srgbClr val="0755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xmlns="" id="{CDD6D946-7904-4C53-86FA-535D28A9A4AB}"/>
                </a:ext>
              </a:extLst>
            </p:cNvPr>
            <p:cNvSpPr/>
            <p:nvPr userDrawn="1"/>
          </p:nvSpPr>
          <p:spPr>
            <a:xfrm>
              <a:off x="9799985" y="1537866"/>
              <a:ext cx="1324673" cy="1064525"/>
            </a:xfrm>
            <a:custGeom>
              <a:avLst/>
              <a:gdLst>
                <a:gd name="connsiteX0" fmla="*/ 0 w 1282889"/>
                <a:gd name="connsiteY0" fmla="*/ 0 h 1064525"/>
                <a:gd name="connsiteX1" fmla="*/ 696035 w 1282889"/>
                <a:gd name="connsiteY1" fmla="*/ 1064525 h 1064525"/>
                <a:gd name="connsiteX2" fmla="*/ 1282889 w 1282889"/>
                <a:gd name="connsiteY2" fmla="*/ 464024 h 1064525"/>
                <a:gd name="connsiteX3" fmla="*/ 0 w 1282889"/>
                <a:gd name="connsiteY3" fmla="*/ 0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2889" h="1064525">
                  <a:moveTo>
                    <a:pt x="0" y="0"/>
                  </a:moveTo>
                  <a:lnTo>
                    <a:pt x="696035" y="1064525"/>
                  </a:lnTo>
                  <a:lnTo>
                    <a:pt x="1282889" y="464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6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xmlns="" id="{6013E107-5DFC-4A85-9E73-AFA3814C3309}"/>
              </a:ext>
            </a:extLst>
          </p:cNvPr>
          <p:cNvGrpSpPr/>
          <p:nvPr userDrawn="1"/>
        </p:nvGrpSpPr>
        <p:grpSpPr>
          <a:xfrm>
            <a:off x="0" y="5529943"/>
            <a:ext cx="3562776" cy="1342571"/>
            <a:chOff x="1364777" y="4396099"/>
            <a:chExt cx="3562776" cy="1342571"/>
          </a:xfrm>
        </p:grpSpPr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xmlns="" id="{E00DB0F0-F7EF-41A8-B5E5-6F2BBFDA7551}"/>
                </a:ext>
              </a:extLst>
            </p:cNvPr>
            <p:cNvSpPr/>
            <p:nvPr userDrawn="1"/>
          </p:nvSpPr>
          <p:spPr>
            <a:xfrm>
              <a:off x="1371553" y="4396099"/>
              <a:ext cx="3222171" cy="1117600"/>
            </a:xfrm>
            <a:custGeom>
              <a:avLst/>
              <a:gdLst>
                <a:gd name="connsiteX0" fmla="*/ 0 w 3222171"/>
                <a:gd name="connsiteY0" fmla="*/ 0 h 1117600"/>
                <a:gd name="connsiteX1" fmla="*/ 3222171 w 3222171"/>
                <a:gd name="connsiteY1" fmla="*/ 1001486 h 1117600"/>
                <a:gd name="connsiteX2" fmla="*/ 972457 w 3222171"/>
                <a:gd name="connsiteY2" fmla="*/ 1117600 h 1117600"/>
                <a:gd name="connsiteX3" fmla="*/ 0 w 3222171"/>
                <a:gd name="connsiteY3" fmla="*/ 435428 h 1117600"/>
                <a:gd name="connsiteX4" fmla="*/ 0 w 3222171"/>
                <a:gd name="connsiteY4" fmla="*/ 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1117600">
                  <a:moveTo>
                    <a:pt x="0" y="0"/>
                  </a:moveTo>
                  <a:lnTo>
                    <a:pt x="3222171" y="1001486"/>
                  </a:lnTo>
                  <a:lnTo>
                    <a:pt x="972457" y="1117600"/>
                  </a:lnTo>
                  <a:lnTo>
                    <a:pt x="0" y="435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EA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6" name="شكل حر: شكل 15">
              <a:extLst>
                <a:ext uri="{FF2B5EF4-FFF2-40B4-BE49-F238E27FC236}">
                  <a16:creationId xmlns:a16="http://schemas.microsoft.com/office/drawing/2014/main" xmlns="" id="{CECAD3A2-FB2A-4187-BC75-8136D84FAD8D}"/>
                </a:ext>
              </a:extLst>
            </p:cNvPr>
            <p:cNvSpPr/>
            <p:nvPr userDrawn="1"/>
          </p:nvSpPr>
          <p:spPr>
            <a:xfrm>
              <a:off x="2213381" y="5383070"/>
              <a:ext cx="2714172" cy="348343"/>
            </a:xfrm>
            <a:custGeom>
              <a:avLst/>
              <a:gdLst>
                <a:gd name="connsiteX0" fmla="*/ 2351315 w 2714172"/>
                <a:gd name="connsiteY0" fmla="*/ 0 h 333829"/>
                <a:gd name="connsiteX1" fmla="*/ 2714172 w 2714172"/>
                <a:gd name="connsiteY1" fmla="*/ 333829 h 333829"/>
                <a:gd name="connsiteX2" fmla="*/ 0 w 2714172"/>
                <a:gd name="connsiteY2" fmla="*/ 333829 h 333829"/>
                <a:gd name="connsiteX3" fmla="*/ 130629 w 2714172"/>
                <a:gd name="connsiteY3" fmla="*/ 101600 h 333829"/>
                <a:gd name="connsiteX4" fmla="*/ 2351315 w 2714172"/>
                <a:gd name="connsiteY4" fmla="*/ 0 h 33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4172" h="333829">
                  <a:moveTo>
                    <a:pt x="2351315" y="0"/>
                  </a:moveTo>
                  <a:lnTo>
                    <a:pt x="2714172" y="333829"/>
                  </a:lnTo>
                  <a:lnTo>
                    <a:pt x="0" y="333829"/>
                  </a:lnTo>
                  <a:lnTo>
                    <a:pt x="130629" y="101600"/>
                  </a:lnTo>
                  <a:lnTo>
                    <a:pt x="2351315" y="0"/>
                  </a:lnTo>
                  <a:close/>
                </a:path>
              </a:pathLst>
            </a:custGeom>
            <a:solidFill>
              <a:srgbClr val="D6E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7" name="شكل حر: شكل 16">
              <a:extLst>
                <a:ext uri="{FF2B5EF4-FFF2-40B4-BE49-F238E27FC236}">
                  <a16:creationId xmlns:a16="http://schemas.microsoft.com/office/drawing/2014/main" xmlns="" id="{B300B8C9-3E36-4FD2-AD22-DF3F0C5035DB}"/>
                </a:ext>
              </a:extLst>
            </p:cNvPr>
            <p:cNvSpPr/>
            <p:nvPr userDrawn="1"/>
          </p:nvSpPr>
          <p:spPr>
            <a:xfrm>
              <a:off x="1364777" y="4729928"/>
              <a:ext cx="979233" cy="1008742"/>
            </a:xfrm>
            <a:custGeom>
              <a:avLst/>
              <a:gdLst>
                <a:gd name="connsiteX0" fmla="*/ 0 w 986972"/>
                <a:gd name="connsiteY0" fmla="*/ 0 h 928915"/>
                <a:gd name="connsiteX1" fmla="*/ 986972 w 986972"/>
                <a:gd name="connsiteY1" fmla="*/ 667658 h 928915"/>
                <a:gd name="connsiteX2" fmla="*/ 870858 w 986972"/>
                <a:gd name="connsiteY2" fmla="*/ 928915 h 928915"/>
                <a:gd name="connsiteX3" fmla="*/ 29029 w 986972"/>
                <a:gd name="connsiteY3" fmla="*/ 928915 h 928915"/>
                <a:gd name="connsiteX4" fmla="*/ 0 w 986972"/>
                <a:gd name="connsiteY4" fmla="*/ 0 h 928915"/>
                <a:gd name="connsiteX0" fmla="*/ 0 w 986972"/>
                <a:gd name="connsiteY0" fmla="*/ 0 h 943429"/>
                <a:gd name="connsiteX1" fmla="*/ 986972 w 986972"/>
                <a:gd name="connsiteY1" fmla="*/ 682172 h 943429"/>
                <a:gd name="connsiteX2" fmla="*/ 870858 w 986972"/>
                <a:gd name="connsiteY2" fmla="*/ 943429 h 943429"/>
                <a:gd name="connsiteX3" fmla="*/ 29029 w 986972"/>
                <a:gd name="connsiteY3" fmla="*/ 943429 h 943429"/>
                <a:gd name="connsiteX4" fmla="*/ 0 w 986972"/>
                <a:gd name="connsiteY4" fmla="*/ 0 h 943429"/>
                <a:gd name="connsiteX0" fmla="*/ 0 w 957943"/>
                <a:gd name="connsiteY0" fmla="*/ 0 h 1049093"/>
                <a:gd name="connsiteX1" fmla="*/ 957943 w 957943"/>
                <a:gd name="connsiteY1" fmla="*/ 787836 h 1049093"/>
                <a:gd name="connsiteX2" fmla="*/ 841829 w 957943"/>
                <a:gd name="connsiteY2" fmla="*/ 1049093 h 1049093"/>
                <a:gd name="connsiteX3" fmla="*/ 0 w 957943"/>
                <a:gd name="connsiteY3" fmla="*/ 1049093 h 1049093"/>
                <a:gd name="connsiteX4" fmla="*/ 0 w 957943"/>
                <a:gd name="connsiteY4" fmla="*/ 0 h 10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943" h="1049093">
                  <a:moveTo>
                    <a:pt x="0" y="0"/>
                  </a:moveTo>
                  <a:lnTo>
                    <a:pt x="957943" y="787836"/>
                  </a:lnTo>
                  <a:lnTo>
                    <a:pt x="841829" y="1049093"/>
                  </a:lnTo>
                  <a:lnTo>
                    <a:pt x="0" y="1049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E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</p:spTree>
    <p:extLst>
      <p:ext uri="{BB962C8B-B14F-4D97-AF65-F5344CB8AC3E}">
        <p14:creationId xmlns:p14="http://schemas.microsoft.com/office/powerpoint/2010/main" val="166744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xmlns="" id="{32F13F6B-009D-4836-8B8A-6084B9939803}"/>
              </a:ext>
            </a:extLst>
          </p:cNvPr>
          <p:cNvSpPr/>
          <p:nvPr userDrawn="1"/>
        </p:nvSpPr>
        <p:spPr>
          <a:xfrm flipH="1">
            <a:off x="-1912" y="-13648"/>
            <a:ext cx="3602562" cy="6871648"/>
          </a:xfrm>
          <a:prstGeom prst="rect">
            <a:avLst/>
          </a:prstGeom>
          <a:solidFill>
            <a:srgbClr val="1D9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xmlns="" id="{EE5E5D62-C075-490F-B67F-9B9A95C1B7EA}"/>
              </a:ext>
            </a:extLst>
          </p:cNvPr>
          <p:cNvGrpSpPr/>
          <p:nvPr userDrawn="1"/>
        </p:nvGrpSpPr>
        <p:grpSpPr>
          <a:xfrm>
            <a:off x="-19704" y="-29343"/>
            <a:ext cx="5136091" cy="2631734"/>
            <a:chOff x="-19704" y="-29343"/>
            <a:chExt cx="5136091" cy="2631734"/>
          </a:xfrm>
        </p:grpSpPr>
        <p:sp>
          <p:nvSpPr>
            <p:cNvPr id="5" name="شكل حر: شكل 4">
              <a:extLst>
                <a:ext uri="{FF2B5EF4-FFF2-40B4-BE49-F238E27FC236}">
                  <a16:creationId xmlns:a16="http://schemas.microsoft.com/office/drawing/2014/main" xmlns="" id="{25AF9F5F-BCCC-40A9-8017-45F566798E1D}"/>
                </a:ext>
              </a:extLst>
            </p:cNvPr>
            <p:cNvSpPr/>
            <p:nvPr userDrawn="1"/>
          </p:nvSpPr>
          <p:spPr>
            <a:xfrm flipH="1">
              <a:off x="3600650" y="-15591"/>
              <a:ext cx="1515737" cy="1049356"/>
            </a:xfrm>
            <a:custGeom>
              <a:avLst/>
              <a:gdLst>
                <a:gd name="connsiteX0" fmla="*/ 0 w 1515737"/>
                <a:gd name="connsiteY0" fmla="*/ 0 h 1049356"/>
                <a:gd name="connsiteX1" fmla="*/ 1515737 w 1515737"/>
                <a:gd name="connsiteY1" fmla="*/ 0 h 1049356"/>
                <a:gd name="connsiteX2" fmla="*/ 1515737 w 1515737"/>
                <a:gd name="connsiteY2" fmla="*/ 1049356 h 104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737" h="1049356">
                  <a:moveTo>
                    <a:pt x="0" y="0"/>
                  </a:moveTo>
                  <a:lnTo>
                    <a:pt x="1515737" y="0"/>
                  </a:lnTo>
                  <a:lnTo>
                    <a:pt x="1515737" y="1049356"/>
                  </a:lnTo>
                  <a:close/>
                </a:path>
              </a:pathLst>
            </a:custGeom>
            <a:solidFill>
              <a:srgbClr val="3F9C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6" name="شكل حر: شكل 5">
              <a:extLst>
                <a:ext uri="{FF2B5EF4-FFF2-40B4-BE49-F238E27FC236}">
                  <a16:creationId xmlns:a16="http://schemas.microsoft.com/office/drawing/2014/main" xmlns="" id="{06427255-BB77-4FBC-8CF0-D504DDFE83E8}"/>
                </a:ext>
              </a:extLst>
            </p:cNvPr>
            <p:cNvSpPr/>
            <p:nvPr userDrawn="1"/>
          </p:nvSpPr>
          <p:spPr>
            <a:xfrm flipH="1">
              <a:off x="2482374" y="-20361"/>
              <a:ext cx="1118276" cy="1053261"/>
            </a:xfrm>
            <a:custGeom>
              <a:avLst/>
              <a:gdLst>
                <a:gd name="connsiteX0" fmla="*/ 0 w 1118276"/>
                <a:gd name="connsiteY0" fmla="*/ 0 h 1053261"/>
                <a:gd name="connsiteX1" fmla="*/ 1118276 w 1118276"/>
                <a:gd name="connsiteY1" fmla="*/ 0 h 1053261"/>
                <a:gd name="connsiteX2" fmla="*/ 0 w 1118276"/>
                <a:gd name="connsiteY2" fmla="*/ 1053261 h 105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8276" h="1053261">
                  <a:moveTo>
                    <a:pt x="0" y="0"/>
                  </a:moveTo>
                  <a:lnTo>
                    <a:pt x="1118276" y="0"/>
                  </a:lnTo>
                  <a:lnTo>
                    <a:pt x="0" y="1053261"/>
                  </a:lnTo>
                  <a:close/>
                </a:path>
              </a:pathLst>
            </a:custGeom>
            <a:solidFill>
              <a:srgbClr val="075A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7" name="شكل حر: شكل 6">
              <a:extLst>
                <a:ext uri="{FF2B5EF4-FFF2-40B4-BE49-F238E27FC236}">
                  <a16:creationId xmlns:a16="http://schemas.microsoft.com/office/drawing/2014/main" xmlns="" id="{00F006B3-DD1E-4321-9D6D-2AD6ADA76939}"/>
                </a:ext>
              </a:extLst>
            </p:cNvPr>
            <p:cNvSpPr/>
            <p:nvPr userDrawn="1"/>
          </p:nvSpPr>
          <p:spPr>
            <a:xfrm flipH="1">
              <a:off x="2413715" y="-14081"/>
              <a:ext cx="1201004" cy="1565596"/>
            </a:xfrm>
            <a:custGeom>
              <a:avLst/>
              <a:gdLst>
                <a:gd name="connsiteX0" fmla="*/ 1111008 w 1201004"/>
                <a:gd name="connsiteY0" fmla="*/ 0 h 1565596"/>
                <a:gd name="connsiteX1" fmla="*/ 1174079 w 1201004"/>
                <a:gd name="connsiteY1" fmla="*/ 0 h 1565596"/>
                <a:gd name="connsiteX2" fmla="*/ 1201004 w 1201004"/>
                <a:gd name="connsiteY2" fmla="*/ 1565596 h 1565596"/>
                <a:gd name="connsiteX3" fmla="*/ 0 w 1201004"/>
                <a:gd name="connsiteY3" fmla="*/ 1046981 h 156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1004" h="1565596">
                  <a:moveTo>
                    <a:pt x="1111008" y="0"/>
                  </a:moveTo>
                  <a:lnTo>
                    <a:pt x="1174079" y="0"/>
                  </a:lnTo>
                  <a:lnTo>
                    <a:pt x="1201004" y="1565596"/>
                  </a:lnTo>
                  <a:lnTo>
                    <a:pt x="0" y="1046981"/>
                  </a:lnTo>
                  <a:close/>
                </a:path>
              </a:pathLst>
            </a:custGeom>
            <a:solidFill>
              <a:srgbClr val="075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8" name="شكل حر: شكل 7">
              <a:extLst>
                <a:ext uri="{FF2B5EF4-FFF2-40B4-BE49-F238E27FC236}">
                  <a16:creationId xmlns:a16="http://schemas.microsoft.com/office/drawing/2014/main" xmlns="" id="{52FF9322-475C-4A49-ACF8-C9712F722C58}"/>
                </a:ext>
              </a:extLst>
            </p:cNvPr>
            <p:cNvSpPr/>
            <p:nvPr userDrawn="1"/>
          </p:nvSpPr>
          <p:spPr>
            <a:xfrm flipH="1">
              <a:off x="1116758" y="-29343"/>
              <a:ext cx="1336115" cy="2045746"/>
            </a:xfrm>
            <a:custGeom>
              <a:avLst/>
              <a:gdLst>
                <a:gd name="connsiteX0" fmla="*/ 0 w 1336115"/>
                <a:gd name="connsiteY0" fmla="*/ 0 h 2045746"/>
                <a:gd name="connsiteX1" fmla="*/ 50967 w 1336115"/>
                <a:gd name="connsiteY1" fmla="*/ 0 h 2045746"/>
                <a:gd name="connsiteX2" fmla="*/ 1336115 w 1336115"/>
                <a:gd name="connsiteY2" fmla="*/ 2045746 h 2045746"/>
                <a:gd name="connsiteX3" fmla="*/ 25930 w 1336115"/>
                <a:gd name="connsiteY3" fmla="*/ 1581722 h 20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6115" h="2045746">
                  <a:moveTo>
                    <a:pt x="0" y="0"/>
                  </a:moveTo>
                  <a:lnTo>
                    <a:pt x="50967" y="0"/>
                  </a:lnTo>
                  <a:lnTo>
                    <a:pt x="1336115" y="2045746"/>
                  </a:lnTo>
                  <a:lnTo>
                    <a:pt x="25930" y="1581722"/>
                  </a:lnTo>
                  <a:close/>
                </a:path>
              </a:pathLst>
            </a:custGeom>
            <a:solidFill>
              <a:srgbClr val="065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9" name="شكل حر: شكل 8">
              <a:extLst>
                <a:ext uri="{FF2B5EF4-FFF2-40B4-BE49-F238E27FC236}">
                  <a16:creationId xmlns:a16="http://schemas.microsoft.com/office/drawing/2014/main" xmlns="" id="{8DC57D9C-62D4-40DC-A1E3-033EE3B8E531}"/>
                </a:ext>
              </a:extLst>
            </p:cNvPr>
            <p:cNvSpPr/>
            <p:nvPr userDrawn="1"/>
          </p:nvSpPr>
          <p:spPr>
            <a:xfrm flipH="1">
              <a:off x="1103559" y="-20835"/>
              <a:ext cx="1371076" cy="2051755"/>
            </a:xfrm>
            <a:custGeom>
              <a:avLst/>
              <a:gdLst>
                <a:gd name="connsiteX0" fmla="*/ 0 w 1371076"/>
                <a:gd name="connsiteY0" fmla="*/ 0 h 2051755"/>
                <a:gd name="connsiteX1" fmla="*/ 1195829 w 1371076"/>
                <a:gd name="connsiteY1" fmla="*/ 0 h 2051755"/>
                <a:gd name="connsiteX2" fmla="*/ 1371076 w 1371076"/>
                <a:gd name="connsiteY2" fmla="*/ 2051755 h 205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076" h="2051755">
                  <a:moveTo>
                    <a:pt x="0" y="0"/>
                  </a:moveTo>
                  <a:lnTo>
                    <a:pt x="1195829" y="0"/>
                  </a:lnTo>
                  <a:lnTo>
                    <a:pt x="1371076" y="2051755"/>
                  </a:lnTo>
                  <a:close/>
                </a:path>
              </a:pathLst>
            </a:custGeom>
            <a:solidFill>
              <a:srgbClr val="055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0" name="شكل حر: شكل 9">
              <a:extLst>
                <a:ext uri="{FF2B5EF4-FFF2-40B4-BE49-F238E27FC236}">
                  <a16:creationId xmlns:a16="http://schemas.microsoft.com/office/drawing/2014/main" xmlns="" id="{AC9630E1-6D68-4F30-90D1-CB4FF0374878}"/>
                </a:ext>
              </a:extLst>
            </p:cNvPr>
            <p:cNvSpPr/>
            <p:nvPr userDrawn="1"/>
          </p:nvSpPr>
          <p:spPr>
            <a:xfrm flipH="1">
              <a:off x="-9651" y="275771"/>
              <a:ext cx="1141369" cy="1755147"/>
            </a:xfrm>
            <a:custGeom>
              <a:avLst/>
              <a:gdLst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05469 w 1105469"/>
                <a:gd name="connsiteY0" fmla="*/ 928048 h 1733266"/>
                <a:gd name="connsiteX1" fmla="*/ 0 w 1105469"/>
                <a:gd name="connsiteY1" fmla="*/ 1733266 h 1733266"/>
                <a:gd name="connsiteX2" fmla="*/ 1105469 w 1105469"/>
                <a:gd name="connsiteY2" fmla="*/ 0 h 1733266"/>
                <a:gd name="connsiteX3" fmla="*/ 1105469 w 1105469"/>
                <a:gd name="connsiteY3" fmla="*/ 928048 h 1733266"/>
                <a:gd name="connsiteX0" fmla="*/ 1134497 w 1134497"/>
                <a:gd name="connsiteY0" fmla="*/ 928048 h 1718752"/>
                <a:gd name="connsiteX1" fmla="*/ 0 w 1134497"/>
                <a:gd name="connsiteY1" fmla="*/ 1718752 h 1718752"/>
                <a:gd name="connsiteX2" fmla="*/ 1134497 w 1134497"/>
                <a:gd name="connsiteY2" fmla="*/ 0 h 1718752"/>
                <a:gd name="connsiteX3" fmla="*/ 1134497 w 1134497"/>
                <a:gd name="connsiteY3" fmla="*/ 928048 h 171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497" h="1718752">
                  <a:moveTo>
                    <a:pt x="1134497" y="928048"/>
                  </a:moveTo>
                  <a:lnTo>
                    <a:pt x="0" y="1718752"/>
                  </a:lnTo>
                  <a:lnTo>
                    <a:pt x="1134497" y="0"/>
                  </a:lnTo>
                  <a:lnTo>
                    <a:pt x="1134497" y="928048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1" name="شكل حر: شكل 10">
              <a:extLst>
                <a:ext uri="{FF2B5EF4-FFF2-40B4-BE49-F238E27FC236}">
                  <a16:creationId xmlns:a16="http://schemas.microsoft.com/office/drawing/2014/main" xmlns="" id="{A695676B-CE3C-45B3-BE92-D396BFE4A0D7}"/>
                </a:ext>
              </a:extLst>
            </p:cNvPr>
            <p:cNvSpPr/>
            <p:nvPr userDrawn="1"/>
          </p:nvSpPr>
          <p:spPr>
            <a:xfrm flipH="1">
              <a:off x="-13648" y="-15052"/>
              <a:ext cx="1318429" cy="2044237"/>
            </a:xfrm>
            <a:custGeom>
              <a:avLst/>
              <a:gdLst>
                <a:gd name="connsiteX0" fmla="*/ 0 w 1318429"/>
                <a:gd name="connsiteY0" fmla="*/ 0 h 2044237"/>
                <a:gd name="connsiteX1" fmla="*/ 1318429 w 1318429"/>
                <a:gd name="connsiteY1" fmla="*/ 0 h 2044237"/>
                <a:gd name="connsiteX2" fmla="*/ 1318429 w 1318429"/>
                <a:gd name="connsiteY2" fmla="*/ 316952 h 2044237"/>
                <a:gd name="connsiteX3" fmla="*/ 188443 w 1318429"/>
                <a:gd name="connsiteY3" fmla="*/ 2044237 h 204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429" h="2044237">
                  <a:moveTo>
                    <a:pt x="0" y="0"/>
                  </a:moveTo>
                  <a:lnTo>
                    <a:pt x="1318429" y="0"/>
                  </a:lnTo>
                  <a:lnTo>
                    <a:pt x="1318429" y="316952"/>
                  </a:lnTo>
                  <a:lnTo>
                    <a:pt x="188443" y="2044237"/>
                  </a:lnTo>
                  <a:close/>
                </a:path>
              </a:pathLst>
            </a:custGeom>
            <a:solidFill>
              <a:srgbClr val="054D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xmlns="" id="{C3CB6924-9A20-4133-A7FB-EA6E09351D8F}"/>
                </a:ext>
              </a:extLst>
            </p:cNvPr>
            <p:cNvSpPr/>
            <p:nvPr userDrawn="1"/>
          </p:nvSpPr>
          <p:spPr>
            <a:xfrm flipH="1">
              <a:off x="-19704" y="1183024"/>
              <a:ext cx="1122394" cy="1211027"/>
            </a:xfrm>
            <a:custGeom>
              <a:avLst/>
              <a:gdLst>
                <a:gd name="connsiteX0" fmla="*/ 1119117 w 1122394"/>
                <a:gd name="connsiteY0" fmla="*/ 0 h 1211027"/>
                <a:gd name="connsiteX1" fmla="*/ 1122393 w 1122394"/>
                <a:gd name="connsiteY1" fmla="*/ 291592 h 1211027"/>
                <a:gd name="connsiteX2" fmla="*/ 1122394 w 1122394"/>
                <a:gd name="connsiteY2" fmla="*/ 1211027 h 1211027"/>
                <a:gd name="connsiteX3" fmla="*/ 0 w 1122394"/>
                <a:gd name="connsiteY3" fmla="*/ 818866 h 121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394" h="1211027">
                  <a:moveTo>
                    <a:pt x="1119117" y="0"/>
                  </a:moveTo>
                  <a:lnTo>
                    <a:pt x="1122393" y="291592"/>
                  </a:lnTo>
                  <a:lnTo>
                    <a:pt x="1122394" y="1211027"/>
                  </a:lnTo>
                  <a:lnTo>
                    <a:pt x="0" y="818866"/>
                  </a:lnTo>
                  <a:close/>
                </a:path>
              </a:pathLst>
            </a:custGeom>
            <a:solidFill>
              <a:srgbClr val="0755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xmlns="" id="{4DEBB276-F3A0-432D-A013-1C515A3E7110}"/>
                </a:ext>
              </a:extLst>
            </p:cNvPr>
            <p:cNvSpPr/>
            <p:nvPr userDrawn="1"/>
          </p:nvSpPr>
          <p:spPr>
            <a:xfrm flipH="1">
              <a:off x="1088596" y="1537866"/>
              <a:ext cx="1324673" cy="1064525"/>
            </a:xfrm>
            <a:custGeom>
              <a:avLst/>
              <a:gdLst>
                <a:gd name="connsiteX0" fmla="*/ 0 w 1282889"/>
                <a:gd name="connsiteY0" fmla="*/ 0 h 1064525"/>
                <a:gd name="connsiteX1" fmla="*/ 696035 w 1282889"/>
                <a:gd name="connsiteY1" fmla="*/ 1064525 h 1064525"/>
                <a:gd name="connsiteX2" fmla="*/ 1282889 w 1282889"/>
                <a:gd name="connsiteY2" fmla="*/ 464024 h 1064525"/>
                <a:gd name="connsiteX3" fmla="*/ 0 w 1282889"/>
                <a:gd name="connsiteY3" fmla="*/ 0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2889" h="1064525">
                  <a:moveTo>
                    <a:pt x="0" y="0"/>
                  </a:moveTo>
                  <a:lnTo>
                    <a:pt x="696035" y="1064525"/>
                  </a:lnTo>
                  <a:lnTo>
                    <a:pt x="1282889" y="464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6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xmlns="" id="{11176938-03C9-4774-A348-2674B75D4B8F}"/>
              </a:ext>
            </a:extLst>
          </p:cNvPr>
          <p:cNvGrpSpPr/>
          <p:nvPr userDrawn="1"/>
        </p:nvGrpSpPr>
        <p:grpSpPr>
          <a:xfrm flipH="1">
            <a:off x="8629224" y="5529943"/>
            <a:ext cx="3562776" cy="1342571"/>
            <a:chOff x="1364777" y="4396099"/>
            <a:chExt cx="3562776" cy="1342571"/>
          </a:xfrm>
        </p:grpSpPr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xmlns="" id="{A219AD54-031E-468F-B421-EDD6DEDC570B}"/>
                </a:ext>
              </a:extLst>
            </p:cNvPr>
            <p:cNvSpPr/>
            <p:nvPr userDrawn="1"/>
          </p:nvSpPr>
          <p:spPr>
            <a:xfrm>
              <a:off x="1371553" y="4396099"/>
              <a:ext cx="3222171" cy="1117600"/>
            </a:xfrm>
            <a:custGeom>
              <a:avLst/>
              <a:gdLst>
                <a:gd name="connsiteX0" fmla="*/ 0 w 3222171"/>
                <a:gd name="connsiteY0" fmla="*/ 0 h 1117600"/>
                <a:gd name="connsiteX1" fmla="*/ 3222171 w 3222171"/>
                <a:gd name="connsiteY1" fmla="*/ 1001486 h 1117600"/>
                <a:gd name="connsiteX2" fmla="*/ 972457 w 3222171"/>
                <a:gd name="connsiteY2" fmla="*/ 1117600 h 1117600"/>
                <a:gd name="connsiteX3" fmla="*/ 0 w 3222171"/>
                <a:gd name="connsiteY3" fmla="*/ 435428 h 1117600"/>
                <a:gd name="connsiteX4" fmla="*/ 0 w 3222171"/>
                <a:gd name="connsiteY4" fmla="*/ 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2171" h="1117600">
                  <a:moveTo>
                    <a:pt x="0" y="0"/>
                  </a:moveTo>
                  <a:lnTo>
                    <a:pt x="3222171" y="1001486"/>
                  </a:lnTo>
                  <a:lnTo>
                    <a:pt x="972457" y="1117600"/>
                  </a:lnTo>
                  <a:lnTo>
                    <a:pt x="0" y="435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EA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6" name="شكل حر: شكل 15">
              <a:extLst>
                <a:ext uri="{FF2B5EF4-FFF2-40B4-BE49-F238E27FC236}">
                  <a16:creationId xmlns:a16="http://schemas.microsoft.com/office/drawing/2014/main" xmlns="" id="{A8D044AE-EA39-44B5-8DFB-F3FA0D8FC18A}"/>
                </a:ext>
              </a:extLst>
            </p:cNvPr>
            <p:cNvSpPr/>
            <p:nvPr userDrawn="1"/>
          </p:nvSpPr>
          <p:spPr>
            <a:xfrm>
              <a:off x="2213381" y="5383070"/>
              <a:ext cx="2714172" cy="348343"/>
            </a:xfrm>
            <a:custGeom>
              <a:avLst/>
              <a:gdLst>
                <a:gd name="connsiteX0" fmla="*/ 2351315 w 2714172"/>
                <a:gd name="connsiteY0" fmla="*/ 0 h 333829"/>
                <a:gd name="connsiteX1" fmla="*/ 2714172 w 2714172"/>
                <a:gd name="connsiteY1" fmla="*/ 333829 h 333829"/>
                <a:gd name="connsiteX2" fmla="*/ 0 w 2714172"/>
                <a:gd name="connsiteY2" fmla="*/ 333829 h 333829"/>
                <a:gd name="connsiteX3" fmla="*/ 130629 w 2714172"/>
                <a:gd name="connsiteY3" fmla="*/ 101600 h 333829"/>
                <a:gd name="connsiteX4" fmla="*/ 2351315 w 2714172"/>
                <a:gd name="connsiteY4" fmla="*/ 0 h 33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14172" h="333829">
                  <a:moveTo>
                    <a:pt x="2351315" y="0"/>
                  </a:moveTo>
                  <a:lnTo>
                    <a:pt x="2714172" y="333829"/>
                  </a:lnTo>
                  <a:lnTo>
                    <a:pt x="0" y="333829"/>
                  </a:lnTo>
                  <a:lnTo>
                    <a:pt x="130629" y="101600"/>
                  </a:lnTo>
                  <a:lnTo>
                    <a:pt x="2351315" y="0"/>
                  </a:lnTo>
                  <a:close/>
                </a:path>
              </a:pathLst>
            </a:custGeom>
            <a:solidFill>
              <a:srgbClr val="D6E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7" name="شكل حر: شكل 16">
              <a:extLst>
                <a:ext uri="{FF2B5EF4-FFF2-40B4-BE49-F238E27FC236}">
                  <a16:creationId xmlns:a16="http://schemas.microsoft.com/office/drawing/2014/main" xmlns="" id="{05CF7149-F48D-4A13-8136-145350D9ED8C}"/>
                </a:ext>
              </a:extLst>
            </p:cNvPr>
            <p:cNvSpPr/>
            <p:nvPr userDrawn="1"/>
          </p:nvSpPr>
          <p:spPr>
            <a:xfrm>
              <a:off x="1364777" y="4729928"/>
              <a:ext cx="979233" cy="1008742"/>
            </a:xfrm>
            <a:custGeom>
              <a:avLst/>
              <a:gdLst>
                <a:gd name="connsiteX0" fmla="*/ 0 w 986972"/>
                <a:gd name="connsiteY0" fmla="*/ 0 h 928915"/>
                <a:gd name="connsiteX1" fmla="*/ 986972 w 986972"/>
                <a:gd name="connsiteY1" fmla="*/ 667658 h 928915"/>
                <a:gd name="connsiteX2" fmla="*/ 870858 w 986972"/>
                <a:gd name="connsiteY2" fmla="*/ 928915 h 928915"/>
                <a:gd name="connsiteX3" fmla="*/ 29029 w 986972"/>
                <a:gd name="connsiteY3" fmla="*/ 928915 h 928915"/>
                <a:gd name="connsiteX4" fmla="*/ 0 w 986972"/>
                <a:gd name="connsiteY4" fmla="*/ 0 h 928915"/>
                <a:gd name="connsiteX0" fmla="*/ 0 w 986972"/>
                <a:gd name="connsiteY0" fmla="*/ 0 h 943429"/>
                <a:gd name="connsiteX1" fmla="*/ 986972 w 986972"/>
                <a:gd name="connsiteY1" fmla="*/ 682172 h 943429"/>
                <a:gd name="connsiteX2" fmla="*/ 870858 w 986972"/>
                <a:gd name="connsiteY2" fmla="*/ 943429 h 943429"/>
                <a:gd name="connsiteX3" fmla="*/ 29029 w 986972"/>
                <a:gd name="connsiteY3" fmla="*/ 943429 h 943429"/>
                <a:gd name="connsiteX4" fmla="*/ 0 w 986972"/>
                <a:gd name="connsiteY4" fmla="*/ 0 h 943429"/>
                <a:gd name="connsiteX0" fmla="*/ 0 w 957943"/>
                <a:gd name="connsiteY0" fmla="*/ 0 h 1049093"/>
                <a:gd name="connsiteX1" fmla="*/ 957943 w 957943"/>
                <a:gd name="connsiteY1" fmla="*/ 787836 h 1049093"/>
                <a:gd name="connsiteX2" fmla="*/ 841829 w 957943"/>
                <a:gd name="connsiteY2" fmla="*/ 1049093 h 1049093"/>
                <a:gd name="connsiteX3" fmla="*/ 0 w 957943"/>
                <a:gd name="connsiteY3" fmla="*/ 1049093 h 1049093"/>
                <a:gd name="connsiteX4" fmla="*/ 0 w 957943"/>
                <a:gd name="connsiteY4" fmla="*/ 0 h 10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943" h="1049093">
                  <a:moveTo>
                    <a:pt x="0" y="0"/>
                  </a:moveTo>
                  <a:lnTo>
                    <a:pt x="957943" y="787836"/>
                  </a:lnTo>
                  <a:lnTo>
                    <a:pt x="841829" y="1049093"/>
                  </a:lnTo>
                  <a:lnTo>
                    <a:pt x="0" y="1049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E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</p:grpSp>
    </p:spTree>
    <p:extLst>
      <p:ext uri="{BB962C8B-B14F-4D97-AF65-F5344CB8AC3E}">
        <p14:creationId xmlns:p14="http://schemas.microsoft.com/office/powerpoint/2010/main" val="374594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7363673D-F479-4ECC-B88B-5628BA86D33B}"/>
              </a:ext>
            </a:extLst>
          </p:cNvPr>
          <p:cNvSpPr txBox="1"/>
          <p:nvPr userDrawn="1"/>
        </p:nvSpPr>
        <p:spPr>
          <a:xfrm>
            <a:off x="0" y="-307777"/>
            <a:ext cx="285238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Quantum" panose="02000500000000000000" pitchFamily="2" charset="0"/>
              </a:rPr>
              <a:t>Power</a:t>
            </a:r>
            <a:r>
              <a:rPr lang="en-US" sz="1400" dirty="0">
                <a:latin typeface="Quantum" panose="02000500000000000000" pitchFamily="2" charset="0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Quantum" panose="02000500000000000000" pitchFamily="2" charset="0"/>
              </a:rPr>
              <a:t>♥</a:t>
            </a:r>
            <a:r>
              <a:rPr lang="en-US" sz="1400" dirty="0">
                <a:latin typeface="Quantum" panose="02000500000000000000" pitchFamily="2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Quantum" panose="02000500000000000000" pitchFamily="2" charset="0"/>
              </a:rPr>
              <a:t>Adrkha PowerPoint</a:t>
            </a:r>
            <a:endParaRPr lang="ar-EG" sz="1400" dirty="0">
              <a:solidFill>
                <a:schemeClr val="bg1"/>
              </a:solidFill>
              <a:latin typeface="Quantum" panose="02000500000000000000" pitchFamily="2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E5E2BC50-E925-4B25-BC99-B10D4A078222}"/>
              </a:ext>
            </a:extLst>
          </p:cNvPr>
          <p:cNvSpPr txBox="1"/>
          <p:nvPr userDrawn="1"/>
        </p:nvSpPr>
        <p:spPr>
          <a:xfrm>
            <a:off x="6919415" y="-307777"/>
            <a:ext cx="52725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0"/>
            <a:r>
              <a:rPr lang="ar-EG" sz="1400" dirty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rPr>
              <a:t>صنع بكل حب</a:t>
            </a:r>
            <a:r>
              <a:rPr lang="ar-EG" sz="1400" dirty="0">
                <a:latin typeface="Dubai Light" panose="020B0303030403030204" pitchFamily="34" charset="-78"/>
                <a:cs typeface="Dubai Light" panose="020B0303030403030204" pitchFamily="34" charset="-78"/>
              </a:rPr>
              <a:t> </a:t>
            </a:r>
            <a:r>
              <a:rPr lang="ar-EG" sz="1400" dirty="0">
                <a:solidFill>
                  <a:srgbClr val="FF0000"/>
                </a:solidFill>
                <a:latin typeface="Dubai Light" panose="020B0303030403030204" pitchFamily="34" charset="-78"/>
                <a:cs typeface="Dubai Light" panose="020B0303030403030204" pitchFamily="34" charset="-78"/>
              </a:rPr>
              <a:t>♥</a:t>
            </a:r>
            <a:r>
              <a:rPr lang="ar-EG" sz="1400" dirty="0">
                <a:latin typeface="Dubai Light" panose="020B0303030403030204" pitchFamily="34" charset="-78"/>
                <a:cs typeface="Dubai Light" panose="020B0303030403030204" pitchFamily="34" charset="-78"/>
              </a:rPr>
              <a:t> </a:t>
            </a:r>
            <a:r>
              <a:rPr lang="ar-EG" sz="1400" dirty="0">
                <a:solidFill>
                  <a:schemeClr val="bg1"/>
                </a:solidFill>
                <a:latin typeface="Dubai Light" panose="020B0303030403030204" pitchFamily="34" charset="-78"/>
                <a:cs typeface="Dubai Light" panose="020B0303030403030204" pitchFamily="34" charset="-78"/>
              </a:rPr>
              <a:t>ادركها بوربوينت | تعريب وتصميم وتنفيذ: إبراهيم محمد</a:t>
            </a:r>
          </a:p>
        </p:txBody>
      </p:sp>
    </p:spTree>
    <p:extLst>
      <p:ext uri="{BB962C8B-B14F-4D97-AF65-F5344CB8AC3E}">
        <p14:creationId xmlns:p14="http://schemas.microsoft.com/office/powerpoint/2010/main" val="85744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عنصر نائب للنص 16">
            <a:extLst>
              <a:ext uri="{FF2B5EF4-FFF2-40B4-BE49-F238E27FC236}">
                <a16:creationId xmlns:a16="http://schemas.microsoft.com/office/drawing/2014/main" xmlns="" id="{590245EC-2C8D-4BD0-8A31-3D02AA00B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6900" y="1819761"/>
            <a:ext cx="5385777" cy="700701"/>
          </a:xfrm>
        </p:spPr>
        <p:txBody>
          <a:bodyPr/>
          <a:lstStyle/>
          <a:p>
            <a:r>
              <a:rPr lang="ar-EG" dirty="0" smtClean="0"/>
              <a:t>أوتومبيل - </a:t>
            </a:r>
            <a:r>
              <a:rPr lang="en-US" dirty="0" err="1" smtClean="0"/>
              <a:t>Automobil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9727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" y="0"/>
            <a:ext cx="12180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" y="0"/>
            <a:ext cx="12180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4" y="0"/>
            <a:ext cx="10341735" cy="689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" y="0"/>
            <a:ext cx="12180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" y="0"/>
            <a:ext cx="12180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3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-Tech\Desktop\Untitled-5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6781800" y="1207920"/>
            <a:ext cx="1448464" cy="124953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sz="4800" dirty="0" smtClean="0"/>
              <a:t>إنتشار المنتج</a:t>
            </a:r>
          </a:p>
        </p:txBody>
      </p:sp>
      <p:sp>
        <p:nvSpPr>
          <p:cNvPr id="4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2914650" y="965910"/>
            <a:ext cx="2190750" cy="177165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EG" sz="3600" dirty="0" smtClean="0"/>
              <a:t>جودة بسعر أمان للمستهلك</a:t>
            </a:r>
          </a:p>
        </p:txBody>
      </p:sp>
      <p:sp>
        <p:nvSpPr>
          <p:cNvPr id="5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600200" y="4337760"/>
            <a:ext cx="2190750" cy="177165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EG" sz="3600" dirty="0" smtClean="0"/>
              <a:t>ربح – إنتشار</a:t>
            </a:r>
          </a:p>
          <a:p>
            <a:pPr marL="0" indent="0" algn="ctr">
              <a:buNone/>
            </a:pPr>
            <a:r>
              <a:rPr lang="ar-EG" sz="3600" dirty="0" smtClean="0"/>
              <a:t>الشركة</a:t>
            </a:r>
          </a:p>
        </p:txBody>
      </p:sp>
      <p:sp>
        <p:nvSpPr>
          <p:cNvPr id="6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5000625" y="4128210"/>
            <a:ext cx="2190750" cy="177165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EG" sz="3600" dirty="0" smtClean="0"/>
              <a:t>فرص عمل </a:t>
            </a:r>
          </a:p>
          <a:p>
            <a:pPr marL="0" indent="0" algn="ctr">
              <a:buNone/>
            </a:pPr>
            <a:r>
              <a:rPr lang="ar-EG" sz="3600" dirty="0" smtClean="0"/>
              <a:t>للشباب</a:t>
            </a:r>
          </a:p>
        </p:txBody>
      </p:sp>
      <p:sp>
        <p:nvSpPr>
          <p:cNvPr id="7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8658889" y="3861510"/>
            <a:ext cx="2190750" cy="177165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EG" sz="3600" dirty="0" smtClean="0"/>
              <a:t>محمد عصام</a:t>
            </a:r>
          </a:p>
          <a:p>
            <a:pPr marL="0" indent="0" algn="ctr">
              <a:buNone/>
            </a:pPr>
            <a:r>
              <a:rPr lang="ar-EG" sz="3600" dirty="0" smtClean="0"/>
              <a:t>المتعة والمال</a:t>
            </a:r>
          </a:p>
        </p:txBody>
      </p:sp>
      <p:pic>
        <p:nvPicPr>
          <p:cNvPr id="2051" name="Picture 3" descr="C:\Users\K-Tech\Desktop\clipart-curved-arrow-512x512-6f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2191">
            <a:off x="-1420812" y="942241"/>
            <a:ext cx="5407352" cy="455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K-Tech\Desktop\clipart-curved-arrow-512x512-6f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973753" y="-124165"/>
            <a:ext cx="48768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6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>
            <a:extLst>
              <a:ext uri="{FF2B5EF4-FFF2-40B4-BE49-F238E27FC236}">
                <a16:creationId xmlns:a16="http://schemas.microsoft.com/office/drawing/2014/main" xmlns="" id="{F24CD28F-5EA7-4A8A-A096-06122E4763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64386" y="2722453"/>
            <a:ext cx="3040961" cy="601663"/>
          </a:xfrm>
        </p:spPr>
        <p:txBody>
          <a:bodyPr/>
          <a:lstStyle/>
          <a:p>
            <a:endParaRPr lang="ar-EG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xmlns="" id="{FE604DCB-1C57-4AEE-B1D0-B0A5D504A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xmlns="" id="{AAE8055C-10E7-4D8B-8DDC-D35A8B44AB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ar-EG" dirty="0" smtClean="0"/>
              <a:t>شبكات المحمول</a:t>
            </a:r>
            <a:endParaRPr lang="ar-EG" dirty="0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xmlns="" id="{C67E9BAF-EE97-46D0-B5FC-33B62CB369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ar-EG" dirty="0" smtClean="0"/>
              <a:t>الدعايا والتسويق</a:t>
            </a:r>
            <a:endParaRPr lang="ar-EG" dirty="0"/>
          </a:p>
        </p:txBody>
      </p:sp>
      <p:sp>
        <p:nvSpPr>
          <p:cNvPr id="6" name="عنصر نائب للنص 5">
            <a:extLst>
              <a:ext uri="{FF2B5EF4-FFF2-40B4-BE49-F238E27FC236}">
                <a16:creationId xmlns:a16="http://schemas.microsoft.com/office/drawing/2014/main" xmlns="" id="{2B0A02D6-3A4B-4966-AC1B-94CFD0F4BF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8699" y="3807876"/>
            <a:ext cx="1077241" cy="2055896"/>
          </a:xfrm>
        </p:spPr>
        <p:txBody>
          <a:bodyPr/>
          <a:lstStyle/>
          <a:p>
            <a:r>
              <a:rPr lang="ar-EG" dirty="0" smtClean="0"/>
              <a:t>البترول </a:t>
            </a:r>
            <a:endParaRPr lang="ar-EG" dirty="0"/>
          </a:p>
        </p:txBody>
      </p:sp>
      <p:sp>
        <p:nvSpPr>
          <p:cNvPr id="7" name="عنصر نائب للنص 6">
            <a:extLst>
              <a:ext uri="{FF2B5EF4-FFF2-40B4-BE49-F238E27FC236}">
                <a16:creationId xmlns:a16="http://schemas.microsoft.com/office/drawing/2014/main" xmlns="" id="{CE3A7C75-72B2-4FFE-B3FB-F5F11B7F4B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01901" y="774514"/>
            <a:ext cx="3453482" cy="952686"/>
          </a:xfrm>
        </p:spPr>
        <p:txBody>
          <a:bodyPr/>
          <a:lstStyle/>
          <a:p>
            <a:r>
              <a:rPr lang="ar-EG" dirty="0" smtClean="0"/>
              <a:t>أكبر ثلاث صناعات ربحا عالميا</a:t>
            </a:r>
            <a:endParaRPr lang="ar-EG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2" r="12212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2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r="4545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2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r="6923"/>
          <a:stretch>
            <a:fillRect/>
          </a:stretch>
        </p:blipFill>
        <p:spPr>
          <a:xfrm>
            <a:off x="1190440" y="2400300"/>
            <a:ext cx="973632" cy="973632"/>
          </a:xfrm>
        </p:spPr>
      </p:pic>
    </p:spTree>
    <p:extLst>
      <p:ext uri="{BB962C8B-B14F-4D97-AF65-F5344CB8AC3E}">
        <p14:creationId xmlns:p14="http://schemas.microsoft.com/office/powerpoint/2010/main" val="391678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-Tech\Desktop\slid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535953"/>
            <a:ext cx="7029450" cy="605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9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-Tech\Desktop\24992570_1604538072969606_198678940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950" y="-133350"/>
            <a:ext cx="4933950" cy="69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-Tech\Desktop\24992136_1604538039636276_167505266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-133350"/>
            <a:ext cx="4543425" cy="69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-Tech\Desktop\24899131_1604538032969610_68895352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-133350"/>
            <a:ext cx="4838700" cy="69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8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-Tech\Desktop\25114967_1604537652969648_20392263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79" y="515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8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عنصر نائب للنص 19">
            <a:extLst>
              <a:ext uri="{FF2B5EF4-FFF2-40B4-BE49-F238E27FC236}">
                <a16:creationId xmlns:a16="http://schemas.microsoft.com/office/drawing/2014/main" xmlns="" id="{FB7FCAD7-EF5F-41DE-AF13-F5B0352E68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SWOT</a:t>
            </a:r>
            <a:endParaRPr lang="ar-EG" dirty="0"/>
          </a:p>
        </p:txBody>
      </p:sp>
      <p:sp>
        <p:nvSpPr>
          <p:cNvPr id="21" name="عنصر نائب للنص 20">
            <a:extLst>
              <a:ext uri="{FF2B5EF4-FFF2-40B4-BE49-F238E27FC236}">
                <a16:creationId xmlns:a16="http://schemas.microsoft.com/office/drawing/2014/main" xmlns="" id="{F997A6E6-856B-47B4-93CF-42D92E0906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ar-EG" dirty="0" smtClean="0"/>
              <a:t>الفرص</a:t>
            </a:r>
            <a:endParaRPr lang="ar-EG" dirty="0"/>
          </a:p>
        </p:txBody>
      </p:sp>
      <p:sp>
        <p:nvSpPr>
          <p:cNvPr id="22" name="عنصر نائب للنص 21">
            <a:extLst>
              <a:ext uri="{FF2B5EF4-FFF2-40B4-BE49-F238E27FC236}">
                <a16:creationId xmlns:a16="http://schemas.microsoft.com/office/drawing/2014/main" xmlns="" id="{0F7C937D-C969-4C8C-8D99-300E7C3634A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ar-EG" dirty="0" smtClean="0"/>
              <a:t>التهديدات</a:t>
            </a:r>
            <a:endParaRPr lang="ar-EG" dirty="0"/>
          </a:p>
        </p:txBody>
      </p:sp>
      <p:sp>
        <p:nvSpPr>
          <p:cNvPr id="23" name="عنصر نائب للنص 22">
            <a:extLst>
              <a:ext uri="{FF2B5EF4-FFF2-40B4-BE49-F238E27FC236}">
                <a16:creationId xmlns:a16="http://schemas.microsoft.com/office/drawing/2014/main" xmlns="" id="{D30AE67D-1C38-41DE-A88F-AF55B12BF98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ar-EG" dirty="0" smtClean="0"/>
              <a:t>نقاط القوة</a:t>
            </a:r>
            <a:endParaRPr lang="ar-EG" dirty="0"/>
          </a:p>
        </p:txBody>
      </p:sp>
      <p:sp>
        <p:nvSpPr>
          <p:cNvPr id="24" name="عنصر نائب للنص 23">
            <a:extLst>
              <a:ext uri="{FF2B5EF4-FFF2-40B4-BE49-F238E27FC236}">
                <a16:creationId xmlns:a16="http://schemas.microsoft.com/office/drawing/2014/main" xmlns="" id="{598C9211-F320-4A76-9FE2-77339F267C8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ar-EG" dirty="0" smtClean="0"/>
              <a:t>نقاط الضعف</a:t>
            </a:r>
            <a:endParaRPr lang="ar-EG" dirty="0"/>
          </a:p>
        </p:txBody>
      </p:sp>
      <p:sp>
        <p:nvSpPr>
          <p:cNvPr id="25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21875" y="2863850"/>
            <a:ext cx="2766326" cy="157167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ar-EG" dirty="0" smtClean="0"/>
              <a:t>الصفحة القادمة </a:t>
            </a:r>
          </a:p>
        </p:txBody>
      </p:sp>
      <p:sp>
        <p:nvSpPr>
          <p:cNvPr id="26" name="عنصر نائب للنص 25">
            <a:extLst>
              <a:ext uri="{FF2B5EF4-FFF2-40B4-BE49-F238E27FC236}">
                <a16:creationId xmlns:a16="http://schemas.microsoft.com/office/drawing/2014/main" xmlns="" id="{C81B6C4A-17F6-4094-A7EB-62159169759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ar-EG" dirty="0" smtClean="0"/>
              <a:t>بعد سنة واحد من المشروع </a:t>
            </a:r>
          </a:p>
          <a:p>
            <a:r>
              <a:rPr lang="ar-EG" dirty="0" smtClean="0"/>
              <a:t>سيتم افتتاح البرج </a:t>
            </a:r>
            <a:r>
              <a:rPr lang="ar-EG" dirty="0" smtClean="0"/>
              <a:t>الإداري الخاص </a:t>
            </a:r>
            <a:r>
              <a:rPr lang="ar-EG" dirty="0" smtClean="0"/>
              <a:t>به </a:t>
            </a:r>
            <a:r>
              <a:rPr lang="ar-EG" dirty="0" smtClean="0"/>
              <a:t>. </a:t>
            </a:r>
            <a:endParaRPr lang="ar-EG" dirty="0"/>
          </a:p>
        </p:txBody>
      </p:sp>
      <p:sp>
        <p:nvSpPr>
          <p:cNvPr id="27" name="عنصر نائب للنص 26">
            <a:extLst>
              <a:ext uri="{FF2B5EF4-FFF2-40B4-BE49-F238E27FC236}">
                <a16:creationId xmlns:a16="http://schemas.microsoft.com/office/drawing/2014/main" xmlns="" id="{307F897E-4488-4802-8057-A1E6EFAFD2F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ar-EG" dirty="0" smtClean="0"/>
              <a:t>- الشباب بدون خبرة .</a:t>
            </a:r>
          </a:p>
          <a:p>
            <a:r>
              <a:rPr lang="ar-EG" dirty="0" smtClean="0"/>
              <a:t>- عدم التسهيلات الحكومية .</a:t>
            </a:r>
            <a:endParaRPr lang="ar-EG" dirty="0"/>
          </a:p>
        </p:txBody>
      </p:sp>
      <p:sp>
        <p:nvSpPr>
          <p:cNvPr id="28" name="عنصر نائب للنص 27">
            <a:extLst>
              <a:ext uri="{FF2B5EF4-FFF2-40B4-BE49-F238E27FC236}">
                <a16:creationId xmlns:a16="http://schemas.microsoft.com/office/drawing/2014/main" xmlns="" id="{82651E5C-66D1-4016-88F7-C8C27E3CAC1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ar-EG" dirty="0" smtClean="0"/>
              <a:t>القيود القانونية .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43233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457104" y="1562188"/>
            <a:ext cx="11546005" cy="4817660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ar-EG" dirty="0" smtClean="0"/>
              <a:t>المشروع برأس مال = صفر .</a:t>
            </a:r>
          </a:p>
          <a:p>
            <a:pPr>
              <a:buFontTx/>
              <a:buChar char="-"/>
            </a:pPr>
            <a:r>
              <a:rPr lang="ar-EG" dirty="0" smtClean="0"/>
              <a:t>أهمية المنتج وجودته .</a:t>
            </a:r>
          </a:p>
          <a:p>
            <a:pPr>
              <a:buFontTx/>
              <a:buChar char="-"/>
            </a:pPr>
            <a:r>
              <a:rPr lang="ar-EG" dirty="0" smtClean="0"/>
              <a:t>عدد ساعات الشغل تبدأ ب ساعة واحدة يوميا .</a:t>
            </a:r>
          </a:p>
          <a:p>
            <a:pPr>
              <a:buFontTx/>
              <a:buChar char="-"/>
            </a:pPr>
            <a:r>
              <a:rPr lang="ar-EG" dirty="0" smtClean="0"/>
              <a:t>متاح </a:t>
            </a:r>
            <a:r>
              <a:rPr lang="ar-EG" dirty="0" smtClean="0"/>
              <a:t>العمل لأي شخص. 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القوى العاملة تزداد بمعدل 44 موظف شهريا .</a:t>
            </a:r>
          </a:p>
          <a:p>
            <a:pPr>
              <a:buFontTx/>
              <a:buChar char="-"/>
            </a:pPr>
            <a:r>
              <a:rPr lang="ar-EG" dirty="0" smtClean="0"/>
              <a:t>مكسب المشروع بعد اول 3 شهور 328750 الف جنيه صافي قابلة للزيادة .</a:t>
            </a:r>
          </a:p>
          <a:p>
            <a:pPr>
              <a:buFontTx/>
              <a:buChar char="-"/>
            </a:pPr>
            <a:r>
              <a:rPr lang="ar-EG" dirty="0" smtClean="0"/>
              <a:t>مرتبات مغرية جدا للشباب تبدأ من : 3000  وتمتد الى 15000 الف للشاب الواحد . </a:t>
            </a:r>
          </a:p>
          <a:p>
            <a:pPr>
              <a:buFontTx/>
              <a:buChar char="-"/>
            </a:pPr>
            <a:r>
              <a:rPr lang="ar-EG" dirty="0" smtClean="0"/>
              <a:t>مرتبات الشباب ليس لها علاقة نهائيا بمكسب الشركة . </a:t>
            </a:r>
            <a:endParaRPr lang="ar-EG" dirty="0"/>
          </a:p>
          <a:p>
            <a:pPr>
              <a:buFontTx/>
              <a:buChar char="-"/>
            </a:pPr>
            <a:r>
              <a:rPr lang="ar-EG" dirty="0" smtClean="0"/>
              <a:t>الهيكل الإداري للشركة .</a:t>
            </a:r>
          </a:p>
          <a:p>
            <a:pPr>
              <a:buFontTx/>
              <a:buChar char="-"/>
            </a:pPr>
            <a:endParaRPr lang="ar-EG" dirty="0" smtClean="0"/>
          </a:p>
        </p:txBody>
      </p:sp>
    </p:spTree>
    <p:extLst>
      <p:ext uri="{BB962C8B-B14F-4D97-AF65-F5344CB8AC3E}">
        <p14:creationId xmlns:p14="http://schemas.microsoft.com/office/powerpoint/2010/main" val="196722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-Tech\Desktop\Untitled-10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4895850" cy="675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2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3179928" y="311719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إيرادات المبيعات</a:t>
            </a:r>
          </a:p>
        </p:txBody>
      </p:sp>
      <p:sp>
        <p:nvSpPr>
          <p:cNvPr id="3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5515969" y="1665122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HD2000</a:t>
            </a:r>
            <a:endParaRPr lang="ar-EG" dirty="0" smtClean="0"/>
          </a:p>
        </p:txBody>
      </p:sp>
      <p:sp>
        <p:nvSpPr>
          <p:cNvPr id="4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3179928" y="1665121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سوبر جي تي</a:t>
            </a:r>
          </a:p>
        </p:txBody>
      </p:sp>
      <p:sp>
        <p:nvSpPr>
          <p:cNvPr id="5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082342" y="1681235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ar-EG" dirty="0" smtClean="0"/>
          </a:p>
        </p:txBody>
      </p:sp>
      <p:sp>
        <p:nvSpPr>
          <p:cNvPr id="6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082342" y="1681235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ar-EG" dirty="0" smtClean="0"/>
          </a:p>
        </p:txBody>
      </p:sp>
      <p:sp>
        <p:nvSpPr>
          <p:cNvPr id="8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550079" y="1681234"/>
            <a:ext cx="2097586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10W30</a:t>
            </a:r>
            <a:endParaRPr lang="ar-EG" dirty="0" smtClean="0"/>
          </a:p>
        </p:txBody>
      </p:sp>
      <p:pic>
        <p:nvPicPr>
          <p:cNvPr id="1026" name="Picture 2" descr="E:\DSC_01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34" y="1407993"/>
            <a:ext cx="3580262" cy="537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6332560" y="2650034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44250</a:t>
            </a:r>
          </a:p>
        </p:txBody>
      </p:sp>
      <p:sp>
        <p:nvSpPr>
          <p:cNvPr id="11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6317015" y="3660942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69000</a:t>
            </a:r>
          </a:p>
        </p:txBody>
      </p:sp>
      <p:sp>
        <p:nvSpPr>
          <p:cNvPr id="12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6207830" y="4649966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7500</a:t>
            </a:r>
          </a:p>
        </p:txBody>
      </p:sp>
      <p:sp>
        <p:nvSpPr>
          <p:cNvPr id="13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3588223" y="2779781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65000</a:t>
            </a:r>
          </a:p>
        </p:txBody>
      </p:sp>
      <p:sp>
        <p:nvSpPr>
          <p:cNvPr id="14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3588223" y="3682479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90000</a:t>
            </a:r>
          </a:p>
        </p:txBody>
      </p:sp>
      <p:sp>
        <p:nvSpPr>
          <p:cNvPr id="15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3588223" y="4638590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10500</a:t>
            </a:r>
          </a:p>
        </p:txBody>
      </p:sp>
      <p:sp>
        <p:nvSpPr>
          <p:cNvPr id="16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366670" y="2779780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82500</a:t>
            </a:r>
          </a:p>
        </p:txBody>
      </p:sp>
      <p:sp>
        <p:nvSpPr>
          <p:cNvPr id="17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263638" y="3723607"/>
            <a:ext cx="1440924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135000</a:t>
            </a:r>
            <a:endParaRPr lang="ar-EG" dirty="0" smtClean="0"/>
          </a:p>
        </p:txBody>
      </p:sp>
      <p:sp>
        <p:nvSpPr>
          <p:cNvPr id="18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366668" y="4613565"/>
            <a:ext cx="1280995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dirty="0" smtClean="0"/>
              <a:t>15000</a:t>
            </a:r>
          </a:p>
        </p:txBody>
      </p:sp>
      <p:sp>
        <p:nvSpPr>
          <p:cNvPr id="19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082342" y="5451261"/>
            <a:ext cx="6814778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sz="2400" dirty="0" smtClean="0"/>
              <a:t>الصافي من 150 كرتونة خلال الشهر التجريبي : 68750 جنيها </a:t>
            </a:r>
            <a:endParaRPr lang="ar-EG" sz="2400" dirty="0"/>
          </a:p>
        </p:txBody>
      </p:sp>
      <p:sp>
        <p:nvSpPr>
          <p:cNvPr id="20" name="عنصر نائب للنص 24">
            <a:extLst>
              <a:ext uri="{FF2B5EF4-FFF2-40B4-BE49-F238E27FC236}">
                <a16:creationId xmlns:a16="http://schemas.microsoft.com/office/drawing/2014/main" xmlns="" id="{75A94063-9CA8-475D-AA23-1AA2F6F2A472}"/>
              </a:ext>
            </a:extLst>
          </p:cNvPr>
          <p:cNvSpPr txBox="1">
            <a:spLocks/>
          </p:cNvSpPr>
          <p:nvPr/>
        </p:nvSpPr>
        <p:spPr>
          <a:xfrm>
            <a:off x="1229808" y="6026646"/>
            <a:ext cx="6814778" cy="575385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EG" sz="2400" dirty="0" smtClean="0"/>
              <a:t>الصافي من 750 كرتونة خلال ال3 شهور الأولى : 328750 جنيها </a:t>
            </a:r>
            <a:endParaRPr lang="ar-EG" sz="2400" dirty="0"/>
          </a:p>
        </p:txBody>
      </p:sp>
    </p:spTree>
    <p:extLst>
      <p:ext uri="{BB962C8B-B14F-4D97-AF65-F5344CB8AC3E}">
        <p14:creationId xmlns:p14="http://schemas.microsoft.com/office/powerpoint/2010/main" val="154587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174</Words>
  <Application>Microsoft Office PowerPoint</Application>
  <PresentationFormat>Widescreen</PresentationFormat>
  <Paragraphs>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Quantum</vt:lpstr>
      <vt:lpstr>Dubai</vt:lpstr>
      <vt:lpstr>Dubai Light</vt:lpstr>
      <vt:lpstr>Calibri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win7</dc:creator>
  <cp:lastModifiedBy>EL10_gazy</cp:lastModifiedBy>
  <cp:revision>75</cp:revision>
  <dcterms:created xsi:type="dcterms:W3CDTF">2017-06-14T21:35:29Z</dcterms:created>
  <dcterms:modified xsi:type="dcterms:W3CDTF">2017-12-09T11:25:22Z</dcterms:modified>
</cp:coreProperties>
</file>